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3.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4.xml" ContentType="application/vnd.openxmlformats-officedocument.theme+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792" r:id="rId1"/>
    <p:sldMasterId id="2147483794" r:id="rId2"/>
    <p:sldMasterId id="2147483795" r:id="rId3"/>
    <p:sldMasterId id="2147483796" r:id="rId4"/>
    <p:sldMasterId id="2147483797" r:id="rId5"/>
  </p:sldMasterIdLst>
  <p:notesMasterIdLst>
    <p:notesMasterId r:id="rId46"/>
  </p:notesMasterIdLst>
  <p:sldIdLst>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Lst>
  <p:sldSz cx="13004800" cy="7302500"/>
  <p:notesSz cx="7315200" cy="9601200"/>
  <p:embeddedFontLst>
    <p:embeddedFont>
      <p:font typeface="Calibri" panose="020F0502020204030204" pitchFamily="34" charset="0"/>
      <p:regular r:id="rId47"/>
      <p:bold r:id="rId48"/>
      <p:italic r:id="rId49"/>
      <p:boldItalic r:id="rId50"/>
    </p:embeddedFont>
    <p:embeddedFont>
      <p:font typeface="Georgia" panose="02040502050405020303" pitchFamily="18" charset="0"/>
      <p:regular r:id="rId51"/>
      <p:bold r:id="rId52"/>
      <p:italic r:id="rId53"/>
      <p:boldItalic r:id="rId54"/>
    </p:embeddedFont>
    <p:embeddedFont>
      <p:font typeface="Helvetica Neue" panose="02000503000000020004" pitchFamily="2" charset="0"/>
      <p:regular r:id="rId55"/>
      <p:bold r:id="rId56"/>
      <p:italic r:id="rId57"/>
      <p:boldItalic r:id="rId58"/>
    </p:embeddedFont>
    <p:embeddedFont>
      <p:font typeface="Impact" panose="020B0806030902050204" pitchFamily="34" charset="0"/>
      <p:regular r:id="rId59"/>
    </p:embeddedFont>
    <p:embeddedFont>
      <p:font typeface="Oswald"/>
      <p:regular r:id="rId60"/>
      <p:bold r:id="rId61"/>
    </p:embeddedFont>
    <p:embeddedFont>
      <p:font typeface="Roboto" panose="02000000000000000000" pitchFamily="2" charset="0"/>
      <p:regular r:id="rId62"/>
      <p:bold r:id="rId63"/>
      <p:italic r:id="rId64"/>
      <p:boldItalic r:id="rId65"/>
    </p:embeddedFont>
    <p:embeddedFont>
      <p:font typeface="Roboto Mono" pitchFamily="2" charset="0"/>
      <p:regular r:id="rId66"/>
      <p:bold r:id="rId67"/>
      <p:italic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1D87EAB-EF47-42B2-8F6F-92CA8F11CAFF}">
  <a:tblStyle styleId="{61D87EAB-EF47-42B2-8F6F-92CA8F11CAFF}"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80"/>
    <p:restoredTop sz="94636"/>
  </p:normalViewPr>
  <p:slideViewPr>
    <p:cSldViewPr snapToGrid="0" snapToObjects="1">
      <p:cViewPr varScale="1">
        <p:scale>
          <a:sx n="83" d="100"/>
          <a:sy n="83" d="100"/>
        </p:scale>
        <p:origin x="248"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font" Target="fonts/font1.fntdata"/><Relationship Id="rId63" Type="http://schemas.openxmlformats.org/officeDocument/2006/relationships/font" Target="fonts/font17.fntdata"/><Relationship Id="rId68" Type="http://schemas.openxmlformats.org/officeDocument/2006/relationships/font" Target="fonts/font22.fntdata"/><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font" Target="fonts/font7.fntdata"/><Relationship Id="rId58" Type="http://schemas.openxmlformats.org/officeDocument/2006/relationships/font" Target="fonts/font12.fntdata"/><Relationship Id="rId66" Type="http://schemas.openxmlformats.org/officeDocument/2006/relationships/font" Target="fonts/font20.fntdata"/><Relationship Id="rId5" Type="http://schemas.openxmlformats.org/officeDocument/2006/relationships/slideMaster" Target="slideMasters/slideMaster5.xml"/><Relationship Id="rId61" Type="http://schemas.openxmlformats.org/officeDocument/2006/relationships/font" Target="fonts/font15.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font" Target="fonts/font23.fntdata"/><Relationship Id="rId8" Type="http://schemas.openxmlformats.org/officeDocument/2006/relationships/slide" Target="slides/slide3.xml"/><Relationship Id="rId51" Type="http://schemas.openxmlformats.org/officeDocument/2006/relationships/font" Target="fonts/font5.fntdata"/><Relationship Id="rId72"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notesMaster" Target="notesMasters/notesMaster1.xml"/><Relationship Id="rId59" Type="http://schemas.openxmlformats.org/officeDocument/2006/relationships/font" Target="fonts/font13.fntdata"/><Relationship Id="rId67" Type="http://schemas.openxmlformats.org/officeDocument/2006/relationships/font" Target="fonts/font21.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8.fntdata"/><Relationship Id="rId62" Type="http://schemas.openxmlformats.org/officeDocument/2006/relationships/font" Target="fonts/font16.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73"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font" Target="fonts/font4.fntdata"/><Relationship Id="rId55" Type="http://schemas.openxmlformats.org/officeDocument/2006/relationships/font" Target="fonts/font9.fntdata"/><Relationship Id="rId7" Type="http://schemas.openxmlformats.org/officeDocument/2006/relationships/slide" Target="slides/slide2.xml"/><Relationship Id="rId7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jpg>
</file>

<file path=ppt/media/image21.jpg>
</file>

<file path=ppt/media/image22.png>
</file>

<file path=ppt/media/image23.jpg>
</file>

<file path=ppt/media/image24.png>
</file>

<file path=ppt/media/image25.png>
</file>

<file path=ppt/media/image26.jp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52438" y="720725"/>
            <a:ext cx="6410325"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75361" y="4560570"/>
            <a:ext cx="5364479" cy="432054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docs.microsoft.com/en-us/previous-versions/sql/sql-server-2008/ms124438(v=sql.100)"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s://i.stack.imgur.com/LMu4W.gif"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goo.gl/ANp296"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25d9a7c5e1_0_5:notes"/>
          <p:cNvSpPr txBox="1">
            <a:spLocks noGrp="1"/>
          </p:cNvSpPr>
          <p:nvPr>
            <p:ph type="body" idx="1"/>
          </p:nvPr>
        </p:nvSpPr>
        <p:spPr>
          <a:xfrm>
            <a:off x="975361" y="4560570"/>
            <a:ext cx="5364300" cy="4320600"/>
          </a:xfrm>
          <a:prstGeom prst="rect">
            <a:avLst/>
          </a:prstGeom>
          <a:noFill/>
          <a:ln>
            <a:noFill/>
          </a:ln>
        </p:spPr>
        <p:txBody>
          <a:bodyPr spcFirstLastPara="1" wrap="square" lIns="91075" tIns="91075" rIns="91075" bIns="91075" anchor="t" anchorCtr="0">
            <a:noAutofit/>
          </a:bodyPr>
          <a:lstStyle/>
          <a:p>
            <a:pPr marL="0" marR="0" lvl="0" indent="0" algn="l" rtl="0">
              <a:spcBef>
                <a:spcPts val="0"/>
              </a:spcBef>
              <a:spcAft>
                <a:spcPts val="0"/>
              </a:spcAft>
              <a:buNone/>
            </a:pPr>
            <a:r>
              <a:rPr lang="en-US" sz="1400" b="1"/>
              <a:t>NOTE</a:t>
            </a:r>
            <a:r>
              <a:rPr lang="en-US" sz="1400"/>
              <a:t>: Lessons with a * next to them are OPTIONAL</a:t>
            </a:r>
            <a:endParaRPr sz="1400" b="0" i="0" u="none" strike="noStrike" cap="none">
              <a:solidFill>
                <a:schemeClr val="dk1"/>
              </a:solidFill>
              <a:latin typeface="Arial"/>
              <a:ea typeface="Arial"/>
              <a:cs typeface="Arial"/>
              <a:sym typeface="Arial"/>
            </a:endParaRPr>
          </a:p>
        </p:txBody>
      </p:sp>
      <p:sp>
        <p:nvSpPr>
          <p:cNvPr id="1158" name="Google Shape;1158;g25d9a7c5e1_0_5: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28ff739b0f_0_6:notes"/>
          <p:cNvSpPr>
            <a:spLocks noGrp="1" noRot="1" noChangeAspect="1"/>
          </p:cNvSpPr>
          <p:nvPr>
            <p:ph type="sldImg" idx="2"/>
          </p:nvPr>
        </p:nvSpPr>
        <p:spPr>
          <a:xfrm>
            <a:off x="450850" y="720725"/>
            <a:ext cx="6413400" cy="36006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28" name="Google Shape;1228;g28ff739b0f_0_6:notes"/>
          <p:cNvSpPr txBox="1">
            <a:spLocks noGrp="1"/>
          </p:cNvSpPr>
          <p:nvPr>
            <p:ph type="body" idx="1"/>
          </p:nvPr>
        </p:nvSpPr>
        <p:spPr>
          <a:xfrm>
            <a:off x="975361" y="4560570"/>
            <a:ext cx="5364600" cy="4320600"/>
          </a:xfrm>
          <a:prstGeom prst="rect">
            <a:avLst/>
          </a:prstGeom>
          <a:noFill/>
          <a:ln>
            <a:noFill/>
          </a:ln>
        </p:spPr>
        <p:txBody>
          <a:bodyPr spcFirstLastPara="1" wrap="square" lIns="96625" tIns="48300" rIns="96625" bIns="48300" anchor="t" anchorCtr="0">
            <a:noAutofit/>
          </a:bodyPr>
          <a:lstStyle/>
          <a:p>
            <a:pPr marL="0" marR="0" lvl="0" indent="0" algn="l" rtl="0">
              <a:lnSpc>
                <a:spcPct val="120000"/>
              </a:lnSpc>
              <a:spcBef>
                <a:spcPts val="0"/>
              </a:spcBef>
              <a:spcAft>
                <a:spcPts val="0"/>
              </a:spcAft>
              <a:buNone/>
            </a:pPr>
            <a:r>
              <a:rPr lang="en-US" b="1" i="0" u="none" strike="noStrike" cap="none">
                <a:solidFill>
                  <a:srgbClr val="000000"/>
                </a:solidFill>
                <a:latin typeface="Arial"/>
                <a:ea typeface="Arial"/>
                <a:cs typeface="Arial"/>
                <a:sym typeface="Arial"/>
              </a:rPr>
              <a:t>Check: </a:t>
            </a:r>
            <a:r>
              <a:rPr lang="en-US" b="0" i="0" u="none" strike="noStrike" cap="none">
                <a:solidFill>
                  <a:srgbClr val="000000"/>
                </a:solidFill>
                <a:latin typeface="Arial"/>
                <a:ea typeface="Arial"/>
                <a:cs typeface="Arial"/>
                <a:sym typeface="Arial"/>
              </a:rPr>
              <a:t>Why would you need to use SQL when you have Excel?</a:t>
            </a:r>
            <a:endParaRPr>
              <a:solidFill>
                <a:srgbClr val="000000"/>
              </a:solidFill>
            </a:endParaRPr>
          </a:p>
          <a:p>
            <a:pPr marL="0" marR="0" lvl="0" indent="0" algn="l" rtl="0">
              <a:spcBef>
                <a:spcPts val="0"/>
              </a:spcBef>
              <a:spcAft>
                <a:spcPts val="0"/>
              </a:spcAft>
              <a:buNone/>
            </a:pPr>
            <a:endParaRPr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p16: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34" name="Google Shape;1234;p16:notes"/>
          <p:cNvSpPr txBox="1">
            <a:spLocks noGrp="1"/>
          </p:cNvSpPr>
          <p:nvPr>
            <p:ph type="body" idx="1"/>
          </p:nvPr>
        </p:nvSpPr>
        <p:spPr>
          <a:xfrm>
            <a:off x="975360" y="4560570"/>
            <a:ext cx="5364480" cy="4320540"/>
          </a:xfrm>
          <a:prstGeom prst="rect">
            <a:avLst/>
          </a:prstGeom>
          <a:noFill/>
          <a:ln>
            <a:noFill/>
          </a:ln>
        </p:spPr>
        <p:txBody>
          <a:bodyPr spcFirstLastPara="1" wrap="square" lIns="96625" tIns="48300" rIns="96625" bIns="48300" anchor="t" anchorCtr="0">
            <a:noAutofit/>
          </a:bodyPr>
          <a:lstStyle/>
          <a:p>
            <a:pPr marL="0" marR="0" lvl="0" indent="0" algn="l" rtl="0">
              <a:lnSpc>
                <a:spcPct val="120000"/>
              </a:lnSpc>
              <a:spcBef>
                <a:spcPts val="0"/>
              </a:spcBef>
              <a:spcAft>
                <a:spcPts val="0"/>
              </a:spcAft>
              <a:buNone/>
            </a:pPr>
            <a:r>
              <a:rPr lang="en-US" b="1" i="0" u="none" strike="noStrike" cap="none">
                <a:solidFill>
                  <a:srgbClr val="000000"/>
                </a:solidFill>
                <a:latin typeface="Arial"/>
                <a:ea typeface="Arial"/>
                <a:cs typeface="Arial"/>
                <a:sym typeface="Arial"/>
              </a:rPr>
              <a:t>Instructor Note: </a:t>
            </a:r>
            <a:r>
              <a:rPr lang="en-US" b="0" i="0" u="none" strike="noStrike" cap="none">
                <a:solidFill>
                  <a:srgbClr val="000000"/>
                </a:solidFill>
                <a:latin typeface="Arial"/>
                <a:ea typeface="Arial"/>
                <a:cs typeface="Arial"/>
                <a:sym typeface="Arial"/>
              </a:rPr>
              <a:t>Ask students about how they access their company/organization’s data. Find real-life examples from students where they mention various ways databases may already be in use in their work environments.</a:t>
            </a:r>
            <a:endParaRPr>
              <a:solidFill>
                <a:srgbClr val="000000"/>
              </a:solidFill>
            </a:endParaRPr>
          </a:p>
          <a:p>
            <a:pPr marL="0" marR="0" lvl="0" indent="0" algn="l" rtl="0">
              <a:spcBef>
                <a:spcPts val="0"/>
              </a:spcBef>
              <a:spcAft>
                <a:spcPts val="0"/>
              </a:spcAft>
              <a:buNone/>
            </a:pPr>
            <a:endParaRPr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
        <p:cNvGrpSpPr/>
        <p:nvPr/>
      </p:nvGrpSpPr>
      <p:grpSpPr>
        <a:xfrm>
          <a:off x="0" y="0"/>
          <a:ext cx="0" cy="0"/>
          <a:chOff x="0" y="0"/>
          <a:chExt cx="0" cy="0"/>
        </a:xfrm>
      </p:grpSpPr>
      <p:sp>
        <p:nvSpPr>
          <p:cNvPr id="1239" name="Google Shape;1239;p19: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40" name="Google Shape;1240;p19:notes"/>
          <p:cNvSpPr txBox="1">
            <a:spLocks noGrp="1"/>
          </p:cNvSpPr>
          <p:nvPr>
            <p:ph type="body" idx="1"/>
          </p:nvPr>
        </p:nvSpPr>
        <p:spPr>
          <a:xfrm>
            <a:off x="975360" y="4560570"/>
            <a:ext cx="5364480" cy="4320540"/>
          </a:xfrm>
          <a:prstGeom prst="rect">
            <a:avLst/>
          </a:prstGeom>
          <a:noFill/>
          <a:ln>
            <a:noFill/>
          </a:ln>
        </p:spPr>
        <p:txBody>
          <a:bodyPr spcFirstLastPara="1" wrap="square" lIns="96625" tIns="48300" rIns="96625" bIns="48300"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2"/>
        <p:cNvGrpSpPr/>
        <p:nvPr/>
      </p:nvGrpSpPr>
      <p:grpSpPr>
        <a:xfrm>
          <a:off x="0" y="0"/>
          <a:ext cx="0" cy="0"/>
          <a:chOff x="0" y="0"/>
          <a:chExt cx="0" cy="0"/>
        </a:xfrm>
      </p:grpSpPr>
      <p:sp>
        <p:nvSpPr>
          <p:cNvPr id="1253" name="Google Shape;1253;p17: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54" name="Google Shape;1254;p17:notes"/>
          <p:cNvSpPr txBox="1">
            <a:spLocks noGrp="1"/>
          </p:cNvSpPr>
          <p:nvPr>
            <p:ph type="body" idx="1"/>
          </p:nvPr>
        </p:nvSpPr>
        <p:spPr>
          <a:xfrm>
            <a:off x="975360" y="4560570"/>
            <a:ext cx="5364480" cy="4320540"/>
          </a:xfrm>
          <a:prstGeom prst="rect">
            <a:avLst/>
          </a:prstGeom>
          <a:noFill/>
          <a:ln>
            <a:noFill/>
          </a:ln>
        </p:spPr>
        <p:txBody>
          <a:bodyPr spcFirstLastPara="1" wrap="square" lIns="96625" tIns="48300" rIns="96625" bIns="48300" anchor="t" anchorCtr="0">
            <a:noAutofit/>
          </a:bodyPr>
          <a:lstStyle/>
          <a:p>
            <a:pPr marL="0" marR="0" lvl="0" indent="0" algn="l" rtl="0">
              <a:lnSpc>
                <a:spcPct val="120000"/>
              </a:lnSpc>
              <a:spcBef>
                <a:spcPts val="0"/>
              </a:spcBef>
              <a:spcAft>
                <a:spcPts val="0"/>
              </a:spcAft>
              <a:buNone/>
            </a:pPr>
            <a:r>
              <a:rPr lang="en-US" b="1">
                <a:solidFill>
                  <a:srgbClr val="000000"/>
                </a:solidFill>
                <a:latin typeface="Calibri"/>
                <a:ea typeface="Calibri"/>
                <a:cs typeface="Calibri"/>
                <a:sym typeface="Calibri"/>
              </a:rPr>
              <a:t>Instructor Prompt: </a:t>
            </a:r>
            <a:r>
              <a:rPr lang="en-US">
                <a:solidFill>
                  <a:srgbClr val="000000"/>
                </a:solidFill>
                <a:latin typeface="Calibri"/>
                <a:ea typeface="Calibri"/>
                <a:cs typeface="Calibri"/>
                <a:sym typeface="Calibri"/>
              </a:rPr>
              <a:t>What version (or vendor) of SQL exists in your team or workplace?</a:t>
            </a:r>
            <a:br>
              <a:rPr lang="en-US" b="1">
                <a:solidFill>
                  <a:srgbClr val="000000"/>
                </a:solidFill>
                <a:latin typeface="Calibri"/>
                <a:ea typeface="Calibri"/>
                <a:cs typeface="Calibri"/>
                <a:sym typeface="Calibri"/>
              </a:rPr>
            </a:br>
            <a:br>
              <a:rPr lang="en-US" b="1">
                <a:solidFill>
                  <a:srgbClr val="000000"/>
                </a:solidFill>
                <a:latin typeface="Calibri"/>
                <a:ea typeface="Calibri"/>
                <a:cs typeface="Calibri"/>
                <a:sym typeface="Calibri"/>
              </a:rPr>
            </a:br>
            <a:r>
              <a:rPr lang="en-US" b="1" i="0" u="none" strike="noStrike" cap="none">
                <a:solidFill>
                  <a:srgbClr val="000000"/>
                </a:solidFill>
                <a:latin typeface="Calibri"/>
                <a:ea typeface="Calibri"/>
                <a:cs typeface="Calibri"/>
                <a:sym typeface="Calibri"/>
              </a:rPr>
              <a:t>Instructor Note: </a:t>
            </a:r>
            <a:r>
              <a:rPr lang="en-US" i="0" u="none" strike="noStrike" cap="none">
                <a:solidFill>
                  <a:srgbClr val="000000"/>
                </a:solidFill>
                <a:latin typeface="Calibri"/>
                <a:ea typeface="Calibri"/>
                <a:cs typeface="Calibri"/>
                <a:sym typeface="Calibri"/>
              </a:rPr>
              <a:t>Share an example from your own work environment specific to how databases are used</a:t>
            </a:r>
            <a:r>
              <a:rPr lang="en-US">
                <a:solidFill>
                  <a:srgbClr val="000000"/>
                </a:solidFill>
                <a:latin typeface="Calibri"/>
                <a:ea typeface="Calibri"/>
                <a:cs typeface="Calibri"/>
                <a:sym typeface="Calibri"/>
              </a:rPr>
              <a:t>, along with</a:t>
            </a:r>
            <a:r>
              <a:rPr lang="en-US" i="0" u="none" strike="noStrike" cap="none">
                <a:solidFill>
                  <a:srgbClr val="000000"/>
                </a:solidFill>
                <a:latin typeface="Calibri"/>
                <a:ea typeface="Calibri"/>
                <a:cs typeface="Calibri"/>
                <a:sym typeface="Calibri"/>
              </a:rPr>
              <a:t> which relational database(s) they use and for what purpose. </a:t>
            </a:r>
            <a:r>
              <a:rPr lang="en-US">
                <a:solidFill>
                  <a:srgbClr val="000000"/>
                </a:solidFill>
                <a:latin typeface="Calibri"/>
                <a:ea typeface="Calibri"/>
                <a:cs typeface="Calibri"/>
                <a:sym typeface="Calibri"/>
              </a:rPr>
              <a:t> </a:t>
            </a:r>
            <a:r>
              <a:rPr lang="en-US" i="0" u="none" strike="noStrike" cap="none">
                <a:solidFill>
                  <a:srgbClr val="000000"/>
                </a:solidFill>
                <a:latin typeface="Calibri"/>
                <a:ea typeface="Calibri"/>
                <a:cs typeface="Calibri"/>
                <a:sym typeface="Calibri"/>
              </a:rPr>
              <a:t>Some students may be familiar with Alteryx, Toad, and Oracle SQL Developer. Spend some time reviewing these applications, if applicable to the class. </a:t>
            </a:r>
            <a:endParaRPr>
              <a:solidFill>
                <a:srgbClr val="000000"/>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p20:notes"/>
          <p:cNvSpPr txBox="1">
            <a:spLocks noGrp="1"/>
          </p:cNvSpPr>
          <p:nvPr>
            <p:ph type="body" idx="1"/>
          </p:nvPr>
        </p:nvSpPr>
        <p:spPr>
          <a:xfrm>
            <a:off x="975361" y="4560570"/>
            <a:ext cx="5364479"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261" name="Google Shape;1261;p20: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p18:notes"/>
          <p:cNvSpPr>
            <a:spLocks noGrp="1" noRot="1" noChangeAspect="1"/>
          </p:cNvSpPr>
          <p:nvPr>
            <p:ph type="sldImg" idx="2"/>
          </p:nvPr>
        </p:nvSpPr>
        <p:spPr>
          <a:xfrm>
            <a:off x="627063" y="795338"/>
            <a:ext cx="7067550" cy="39687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67" name="Google Shape;1267;p18:notes"/>
          <p:cNvSpPr txBox="1">
            <a:spLocks noGrp="1"/>
          </p:cNvSpPr>
          <p:nvPr>
            <p:ph type="body" idx="1"/>
          </p:nvPr>
        </p:nvSpPr>
        <p:spPr>
          <a:xfrm>
            <a:off x="1109743" y="5028030"/>
            <a:ext cx="6103586" cy="4763395"/>
          </a:xfrm>
          <a:prstGeom prst="rect">
            <a:avLst/>
          </a:prstGeom>
          <a:noFill/>
          <a:ln>
            <a:noFill/>
          </a:ln>
        </p:spPr>
        <p:txBody>
          <a:bodyPr spcFirstLastPara="1" wrap="square" lIns="107975" tIns="53975" rIns="107975" bIns="53975"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1"/>
        <p:cNvGrpSpPr/>
        <p:nvPr/>
      </p:nvGrpSpPr>
      <p:grpSpPr>
        <a:xfrm>
          <a:off x="0" y="0"/>
          <a:ext cx="0" cy="0"/>
          <a:chOff x="0" y="0"/>
          <a:chExt cx="0" cy="0"/>
        </a:xfrm>
      </p:grpSpPr>
      <p:sp>
        <p:nvSpPr>
          <p:cNvPr id="1272" name="Google Shape;1272;p24: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73" name="Google Shape;1273;p24:notes"/>
          <p:cNvSpPr txBox="1">
            <a:spLocks noGrp="1"/>
          </p:cNvSpPr>
          <p:nvPr>
            <p:ph type="body" idx="1"/>
          </p:nvPr>
        </p:nvSpPr>
        <p:spPr>
          <a:xfrm>
            <a:off x="975361" y="4560570"/>
            <a:ext cx="5364479"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r>
              <a:rPr lang="en-US"/>
              <a:t>DB table is like one sheet in excel</a:t>
            </a: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p31:notes"/>
          <p:cNvSpPr>
            <a:spLocks noGrp="1" noRot="1" noChangeAspect="1"/>
          </p:cNvSpPr>
          <p:nvPr>
            <p:ph type="sldImg" idx="2"/>
          </p:nvPr>
        </p:nvSpPr>
        <p:spPr>
          <a:xfrm>
            <a:off x="452438" y="720725"/>
            <a:ext cx="6410325"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81" name="Google Shape;1281;p31: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
        <p:cNvGrpSpPr/>
        <p:nvPr/>
      </p:nvGrpSpPr>
      <p:grpSpPr>
        <a:xfrm>
          <a:off x="0" y="0"/>
          <a:ext cx="0" cy="0"/>
          <a:chOff x="0" y="0"/>
          <a:chExt cx="0" cy="0"/>
        </a:xfrm>
      </p:grpSpPr>
      <p:sp>
        <p:nvSpPr>
          <p:cNvPr id="1299" name="Google Shape;1299;p22:notes"/>
          <p:cNvSpPr txBox="1">
            <a:spLocks noGrp="1"/>
          </p:cNvSpPr>
          <p:nvPr>
            <p:ph type="body" idx="1"/>
          </p:nvPr>
        </p:nvSpPr>
        <p:spPr>
          <a:xfrm>
            <a:off x="975361" y="4560570"/>
            <a:ext cx="5364600" cy="4320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Data dictionary: http://www.sqldatadictionary.com/AdventureWorks2012/database.html</a:t>
            </a:r>
            <a:endParaRPr/>
          </a:p>
          <a:p>
            <a:pPr marL="0" lvl="0" indent="0">
              <a:spcBef>
                <a:spcPts val="0"/>
              </a:spcBef>
              <a:spcAft>
                <a:spcPts val="0"/>
              </a:spcAft>
              <a:buNone/>
            </a:pPr>
            <a:r>
              <a:rPr lang="en-US"/>
              <a:t>Data set description: </a:t>
            </a:r>
            <a:r>
              <a:rPr lang="en-US" u="sng">
                <a:solidFill>
                  <a:schemeClr val="hlink"/>
                </a:solidFill>
                <a:hlinkClick r:id="rId3"/>
              </a:rPr>
              <a:t>https://docs.microsoft.com/en-us/previous-versions/sql/sql-server-2008/ms124438(v=sql.100)</a:t>
            </a:r>
            <a:endParaRPr/>
          </a:p>
          <a:p>
            <a:pPr marL="0" lvl="0" indent="0">
              <a:spcBef>
                <a:spcPts val="0"/>
              </a:spcBef>
              <a:spcAft>
                <a:spcPts val="0"/>
              </a:spcAft>
              <a:buNone/>
            </a:pPr>
            <a:r>
              <a:rPr lang="en-US"/>
              <a:t>Diagram image link: </a:t>
            </a:r>
            <a:r>
              <a:rPr lang="en-US" u="sng">
                <a:solidFill>
                  <a:schemeClr val="hlink"/>
                </a:solidFill>
                <a:hlinkClick r:id="rId4"/>
              </a:rPr>
              <a:t>https://i.stack.imgur.com/LMu4W.gif</a:t>
            </a:r>
            <a:r>
              <a:rPr lang="en-US"/>
              <a:t>  (note this is from 2012 and may be </a:t>
            </a:r>
            <a:r>
              <a:rPr lang="en-US" i="1"/>
              <a:t>slightly</a:t>
            </a:r>
            <a:r>
              <a:rPr lang="en-US"/>
              <a:t> different)</a:t>
            </a:r>
            <a:endParaRPr/>
          </a:p>
          <a:p>
            <a:pPr marL="0" lvl="0" indent="0" rtl="0">
              <a:spcBef>
                <a:spcPts val="0"/>
              </a:spcBef>
              <a:spcAft>
                <a:spcPts val="0"/>
              </a:spcAft>
              <a:buNone/>
            </a:pPr>
            <a:r>
              <a:rPr lang="en-US"/>
              <a:t>Talk about schema</a:t>
            </a:r>
            <a:endParaRPr/>
          </a:p>
        </p:txBody>
      </p:sp>
      <p:sp>
        <p:nvSpPr>
          <p:cNvPr id="1300" name="Google Shape;1300;p22:notes"/>
          <p:cNvSpPr>
            <a:spLocks noGrp="1" noRot="1" noChangeAspect="1"/>
          </p:cNvSpPr>
          <p:nvPr>
            <p:ph type="sldImg" idx="2"/>
          </p:nvPr>
        </p:nvSpPr>
        <p:spPr>
          <a:xfrm>
            <a:off x="452438" y="720725"/>
            <a:ext cx="6410400" cy="36006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p25: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06" name="Google Shape;1306;p25: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25d9a7c5e1_0_0:notes"/>
          <p:cNvSpPr txBox="1">
            <a:spLocks noGrp="1"/>
          </p:cNvSpPr>
          <p:nvPr>
            <p:ph type="body" idx="1"/>
          </p:nvPr>
        </p:nvSpPr>
        <p:spPr>
          <a:xfrm>
            <a:off x="709353" y="5633645"/>
            <a:ext cx="3901500" cy="533730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6" name="Google Shape;1166;g25d9a7c5e1_0_0:notes"/>
          <p:cNvSpPr>
            <a:spLocks noGrp="1" noRot="1" noChangeAspect="1"/>
          </p:cNvSpPr>
          <p:nvPr>
            <p:ph type="sldImg" idx="2"/>
          </p:nvPr>
        </p:nvSpPr>
        <p:spPr>
          <a:xfrm>
            <a:off x="328461" y="890307"/>
            <a:ext cx="4663200" cy="44478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p26: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12" name="Google Shape;1312;p26: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lnSpc>
                <a:spcPct val="120000"/>
              </a:lnSpc>
              <a:spcBef>
                <a:spcPts val="0"/>
              </a:spcBef>
              <a:spcAft>
                <a:spcPts val="0"/>
              </a:spcAft>
              <a:buClr>
                <a:schemeClr val="dk1"/>
              </a:buClr>
              <a:buFont typeface="Arial"/>
              <a:buNone/>
            </a:pPr>
            <a:r>
              <a:rPr lang="en-US" b="1" i="0" u="none" strike="noStrike" cap="none">
                <a:solidFill>
                  <a:srgbClr val="000000"/>
                </a:solidFill>
                <a:latin typeface="Arial"/>
                <a:ea typeface="Arial"/>
                <a:cs typeface="Arial"/>
                <a:sym typeface="Arial"/>
              </a:rPr>
              <a:t>Instructor </a:t>
            </a:r>
            <a:r>
              <a:rPr lang="en-US" b="0" i="0" u="none" strike="noStrike" cap="none">
                <a:solidFill>
                  <a:srgbClr val="000000"/>
                </a:solidFill>
                <a:latin typeface="Arial"/>
                <a:ea typeface="Arial"/>
                <a:cs typeface="Arial"/>
                <a:sym typeface="Arial"/>
              </a:rPr>
              <a:t>Note: </a:t>
            </a:r>
            <a:br>
              <a:rPr lang="en-US" b="0" i="0" u="none" strike="noStrike" cap="none">
                <a:solidFill>
                  <a:srgbClr val="000000"/>
                </a:solidFill>
                <a:latin typeface="Arial"/>
                <a:ea typeface="Arial"/>
                <a:cs typeface="Arial"/>
                <a:sym typeface="Arial"/>
              </a:rPr>
            </a:br>
            <a:r>
              <a:rPr lang="en-US" b="0" i="0" u="none" strike="noStrike" cap="none">
                <a:solidFill>
                  <a:srgbClr val="000000"/>
                </a:solidFill>
                <a:latin typeface="Arial"/>
                <a:ea typeface="Arial"/>
                <a:cs typeface="Arial"/>
                <a:sym typeface="Arial"/>
              </a:rPr>
              <a:t>1. Show students the SQL window in pgAdmin by clicking on the TOOLS - QUERY TOOLS option (execute the command by clicking the dropdown next to the lightning bolt icon). </a:t>
            </a:r>
            <a:endParaRPr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Clr>
                <a:schemeClr val="dk1"/>
              </a:buClr>
              <a:buFont typeface="Arial"/>
              <a:buNone/>
            </a:pPr>
            <a:r>
              <a:rPr lang="en-US">
                <a:solidFill>
                  <a:srgbClr val="000000"/>
                </a:solidFill>
              </a:rPr>
              <a:t>2. </a:t>
            </a:r>
            <a:r>
              <a:rPr lang="en-US" b="0" i="0" u="none" strike="noStrike" cap="none">
                <a:solidFill>
                  <a:srgbClr val="000000"/>
                </a:solidFill>
                <a:latin typeface="Arial"/>
                <a:ea typeface="Arial"/>
                <a:cs typeface="Arial"/>
                <a:sym typeface="Arial"/>
              </a:rPr>
              <a:t>Run query SELECT * FROM products LIMIT 100; to show the results are the same as when we selected Top 100 from the context menu earlier.</a:t>
            </a:r>
            <a:endParaRPr>
              <a:solidFill>
                <a:srgbClr val="000000"/>
              </a:solidFill>
            </a:endParaRPr>
          </a:p>
          <a:p>
            <a:pPr marL="0" marR="0" lvl="0" indent="0" algn="l" rtl="0">
              <a:lnSpc>
                <a:spcPct val="120000"/>
              </a:lnSpc>
              <a:spcBef>
                <a:spcPts val="0"/>
              </a:spcBef>
              <a:spcAft>
                <a:spcPts val="0"/>
              </a:spcAft>
              <a:buNone/>
            </a:pPr>
            <a:endParaRPr b="1"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None/>
            </a:pPr>
            <a:endParaRPr b="1" i="0" u="none" strike="noStrike" cap="none">
              <a:solidFill>
                <a:srgbClr val="000000"/>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p27: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18" name="Google Shape;1318;p27: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lnSpc>
                <a:spcPct val="120000"/>
              </a:lnSpc>
              <a:spcBef>
                <a:spcPts val="0"/>
              </a:spcBef>
              <a:spcAft>
                <a:spcPts val="0"/>
              </a:spcAft>
              <a:buNone/>
            </a:pPr>
            <a:r>
              <a:rPr lang="en-US" b="1" i="0" u="none" strike="noStrike" cap="none">
                <a:solidFill>
                  <a:srgbClr val="000000"/>
                </a:solidFill>
                <a:latin typeface="Arial"/>
                <a:ea typeface="Arial"/>
                <a:cs typeface="Arial"/>
                <a:sym typeface="Arial"/>
              </a:rPr>
              <a:t>Check: </a:t>
            </a:r>
            <a:r>
              <a:rPr lang="en-US" b="0" i="0" u="none" strike="noStrike" cap="none">
                <a:solidFill>
                  <a:srgbClr val="000000"/>
                </a:solidFill>
                <a:latin typeface="Arial"/>
                <a:ea typeface="Arial"/>
                <a:cs typeface="Arial"/>
                <a:sym typeface="Arial"/>
              </a:rPr>
              <a:t>How does “previewing” the data connect to the </a:t>
            </a:r>
            <a:r>
              <a:rPr lang="en-US">
                <a:solidFill>
                  <a:srgbClr val="000000"/>
                </a:solidFill>
              </a:rPr>
              <a:t>data</a:t>
            </a:r>
            <a:r>
              <a:rPr lang="en-US" b="0" i="0" u="none" strike="noStrike" cap="none">
                <a:solidFill>
                  <a:srgbClr val="000000"/>
                </a:solidFill>
                <a:latin typeface="Arial"/>
                <a:ea typeface="Arial"/>
                <a:cs typeface="Arial"/>
                <a:sym typeface="Arial"/>
              </a:rPr>
              <a:t> workflow? Is this useful?</a:t>
            </a:r>
            <a:endParaRPr b="0" i="0" u="none" strike="noStrike" cap="none">
              <a:solidFill>
                <a:srgbClr val="000000"/>
              </a:solidFill>
              <a:latin typeface="Arial"/>
              <a:ea typeface="Arial"/>
              <a:cs typeface="Arial"/>
              <a:sym typeface="Arial"/>
            </a:endParaRPr>
          </a:p>
          <a:p>
            <a:pPr marL="0" marR="0" lvl="0" indent="0" algn="l" rtl="0">
              <a:lnSpc>
                <a:spcPct val="120000"/>
              </a:lnSpc>
              <a:spcBef>
                <a:spcPts val="1057"/>
              </a:spcBef>
              <a:spcAft>
                <a:spcPts val="0"/>
              </a:spcAft>
              <a:buNone/>
            </a:pPr>
            <a:r>
              <a:rPr lang="en-US" b="1" i="0" u="none" strike="noStrike" cap="none">
                <a:solidFill>
                  <a:srgbClr val="000000"/>
                </a:solidFill>
                <a:latin typeface="Arial"/>
                <a:ea typeface="Arial"/>
                <a:cs typeface="Arial"/>
                <a:sym typeface="Arial"/>
              </a:rPr>
              <a:t>Instructor Note:  </a:t>
            </a:r>
            <a:r>
              <a:rPr lang="en-US" b="0" i="0" u="none" strike="noStrike" cap="none">
                <a:solidFill>
                  <a:srgbClr val="000000"/>
                </a:solidFill>
                <a:latin typeface="Arial"/>
                <a:ea typeface="Arial"/>
                <a:cs typeface="Arial"/>
                <a:sym typeface="Arial"/>
              </a:rPr>
              <a:t>Walk students through the new window showing a subset of the data. Point out the data types underneath the column titles.</a:t>
            </a:r>
            <a:endParaRPr>
              <a:solidFill>
                <a:srgbClr val="000000"/>
              </a:solidFill>
            </a:endParaRPr>
          </a:p>
          <a:p>
            <a:pPr marL="171450" marR="0" lvl="0" indent="-170815" algn="l" rtl="0">
              <a:lnSpc>
                <a:spcPct val="120000"/>
              </a:lnSpc>
              <a:spcBef>
                <a:spcPts val="0"/>
              </a:spcBef>
              <a:spcAft>
                <a:spcPts val="0"/>
              </a:spcAft>
              <a:buClr>
                <a:srgbClr val="000000"/>
              </a:buClr>
              <a:buSzPts val="1200"/>
              <a:buFont typeface="Arial"/>
              <a:buChar char="•"/>
            </a:pPr>
            <a:r>
              <a:rPr lang="en-US" b="0" i="0" u="none" strike="noStrike" cap="none">
                <a:solidFill>
                  <a:srgbClr val="000000"/>
                </a:solidFill>
                <a:latin typeface="Arial"/>
                <a:ea typeface="Arial"/>
                <a:cs typeface="Arial"/>
                <a:sym typeface="Arial"/>
              </a:rPr>
              <a:t>Discuss (briefly) that part of being well-defined means that RDBMs are typed systems and that each column has a type.</a:t>
            </a:r>
            <a:endParaRPr>
              <a:solidFill>
                <a:srgbClr val="000000"/>
              </a:solidFill>
            </a:endParaRPr>
          </a:p>
          <a:p>
            <a:pPr marL="171450" marR="0" lvl="0" indent="-170815" algn="l" rtl="0">
              <a:lnSpc>
                <a:spcPct val="120000"/>
              </a:lnSpc>
              <a:spcBef>
                <a:spcPts val="0"/>
              </a:spcBef>
              <a:spcAft>
                <a:spcPts val="0"/>
              </a:spcAft>
              <a:buClr>
                <a:srgbClr val="000000"/>
              </a:buClr>
              <a:buSzPts val="1200"/>
              <a:buFont typeface="Arial"/>
              <a:buChar char="•"/>
            </a:pPr>
            <a:r>
              <a:rPr lang="en-US" b="0" i="0" u="none" strike="noStrike" cap="none">
                <a:solidFill>
                  <a:srgbClr val="000000"/>
                </a:solidFill>
                <a:latin typeface="Arial"/>
                <a:ea typeface="Arial"/>
                <a:cs typeface="Arial"/>
                <a:sym typeface="Arial"/>
              </a:rPr>
              <a:t>Not that we will be learning about types in depth in a later class.</a:t>
            </a:r>
            <a:endParaRPr>
              <a:solidFill>
                <a:srgbClr val="000000"/>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p29: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24" name="Google Shape;1324;p29:notes"/>
          <p:cNvSpPr txBox="1">
            <a:spLocks noGrp="1"/>
          </p:cNvSpPr>
          <p:nvPr>
            <p:ph type="body" idx="1"/>
          </p:nvPr>
        </p:nvSpPr>
        <p:spPr>
          <a:xfrm>
            <a:off x="975361" y="4560570"/>
            <a:ext cx="5364479" cy="4320540"/>
          </a:xfrm>
          <a:prstGeom prst="rect">
            <a:avLst/>
          </a:prstGeom>
          <a:noFill/>
          <a:ln>
            <a:noFill/>
          </a:ln>
        </p:spPr>
        <p:txBody>
          <a:bodyPr spcFirstLastPara="1" wrap="square" lIns="96625" tIns="48300" rIns="96625" bIns="48300" anchor="t" anchorCtr="0">
            <a:noAutofit/>
          </a:bodyPr>
          <a:lstStyle/>
          <a:p>
            <a:pPr marL="0" marR="0" lvl="0" indent="0" algn="l" rtl="0">
              <a:lnSpc>
                <a:spcPct val="120000"/>
              </a:lnSpc>
              <a:spcBef>
                <a:spcPts val="0"/>
              </a:spcBef>
              <a:spcAft>
                <a:spcPts val="0"/>
              </a:spcAft>
              <a:buNone/>
            </a:pPr>
            <a:r>
              <a:rPr lang="en-US" sz="1100" b="0" i="0" u="none" strike="noStrike" cap="none">
                <a:solidFill>
                  <a:srgbClr val="000000"/>
                </a:solidFill>
                <a:latin typeface="Arial"/>
                <a:ea typeface="Arial"/>
                <a:cs typeface="Arial"/>
                <a:sym typeface="Arial"/>
              </a:rPr>
              <a:t>This is a good time to talk about transactional tables and reference tables. Ask the students which table they think is the transactional table and which is ones are the reference tables.  </a:t>
            </a:r>
            <a:br>
              <a:rPr lang="en-US" sz="1100" b="0" i="0" u="none" strike="noStrike" cap="none">
                <a:solidFill>
                  <a:srgbClr val="000000"/>
                </a:solidFill>
                <a:latin typeface="Arial"/>
                <a:ea typeface="Arial"/>
                <a:cs typeface="Arial"/>
                <a:sym typeface="Arial"/>
              </a:rPr>
            </a:br>
            <a:br>
              <a:rPr lang="en-US" sz="1100" b="0" i="0" u="none" strike="noStrike" cap="none">
                <a:solidFill>
                  <a:srgbClr val="000000"/>
                </a:solidFill>
                <a:latin typeface="Arial"/>
                <a:ea typeface="Arial"/>
                <a:cs typeface="Arial"/>
                <a:sym typeface="Arial"/>
              </a:rPr>
            </a:br>
            <a:r>
              <a:rPr lang="en-US" sz="1100" b="0" i="0" u="none" strike="noStrike" cap="none">
                <a:solidFill>
                  <a:srgbClr val="000000"/>
                </a:solidFill>
                <a:latin typeface="Arial"/>
                <a:ea typeface="Arial"/>
                <a:cs typeface="Arial"/>
                <a:sym typeface="Arial"/>
              </a:rPr>
              <a:t>Transaction tables are tables that are updated frequently</a:t>
            </a:r>
            <a:r>
              <a:rPr lang="en-US" sz="1100">
                <a:solidFill>
                  <a:srgbClr val="000000"/>
                </a:solidFill>
              </a:rPr>
              <a:t>;</a:t>
            </a:r>
            <a:r>
              <a:rPr lang="en-US" sz="1100" b="0" i="0" u="none" strike="noStrike" cap="none">
                <a:solidFill>
                  <a:srgbClr val="000000"/>
                </a:solidFill>
                <a:latin typeface="Arial"/>
                <a:ea typeface="Arial"/>
                <a:cs typeface="Arial"/>
                <a:sym typeface="Arial"/>
              </a:rPr>
              <a:t> </a:t>
            </a:r>
            <a:r>
              <a:rPr lang="en-US" sz="1100">
                <a:solidFill>
                  <a:srgbClr val="000000"/>
                </a:solidFill>
              </a:rPr>
              <a:t>S</a:t>
            </a:r>
            <a:r>
              <a:rPr lang="en-US" sz="1100" b="0" i="0" u="none" strike="noStrike" cap="none">
                <a:solidFill>
                  <a:srgbClr val="000000"/>
                </a:solidFill>
                <a:latin typeface="Arial"/>
                <a:ea typeface="Arial"/>
                <a:cs typeface="Arial"/>
                <a:sym typeface="Arial"/>
              </a:rPr>
              <a:t>ales is a good example of a transactional table. The tables are very large and oftentimes updated throughout the day.  </a:t>
            </a:r>
            <a:endParaRPr sz="11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None/>
            </a:pPr>
            <a:endParaRPr sz="1100">
              <a:solidFill>
                <a:srgbClr val="000000"/>
              </a:solidFill>
            </a:endParaRPr>
          </a:p>
          <a:p>
            <a:pPr marL="0" marR="0" lvl="0" indent="0" algn="l" rtl="0">
              <a:lnSpc>
                <a:spcPct val="120000"/>
              </a:lnSpc>
              <a:spcBef>
                <a:spcPts val="0"/>
              </a:spcBef>
              <a:spcAft>
                <a:spcPts val="0"/>
              </a:spcAft>
              <a:buNone/>
            </a:pPr>
            <a:r>
              <a:rPr lang="en-US" sz="1100" b="0" i="0" u="none" strike="noStrike" cap="none">
                <a:solidFill>
                  <a:srgbClr val="000000"/>
                </a:solidFill>
                <a:latin typeface="Arial"/>
                <a:ea typeface="Arial"/>
                <a:cs typeface="Arial"/>
                <a:sym typeface="Arial"/>
              </a:rPr>
              <a:t>Reference or </a:t>
            </a:r>
            <a:r>
              <a:rPr lang="en-US" sz="1100">
                <a:solidFill>
                  <a:srgbClr val="000000"/>
                </a:solidFill>
              </a:rPr>
              <a:t>m</a:t>
            </a:r>
            <a:r>
              <a:rPr lang="en-US" sz="1100" b="0" i="0" u="none" strike="noStrike" cap="none">
                <a:solidFill>
                  <a:srgbClr val="000000"/>
                </a:solidFill>
                <a:latin typeface="Arial"/>
                <a:ea typeface="Arial"/>
                <a:cs typeface="Arial"/>
                <a:sym typeface="Arial"/>
              </a:rPr>
              <a:t>aster tables are rarely modified. These are smaller tables holding information </a:t>
            </a:r>
            <a:r>
              <a:rPr lang="en-US" sz="1100">
                <a:solidFill>
                  <a:srgbClr val="000000"/>
                </a:solidFill>
              </a:rPr>
              <a:t>such as</a:t>
            </a:r>
            <a:r>
              <a:rPr lang="en-US" sz="1100" b="0" i="0" u="none" strike="noStrike" cap="none">
                <a:solidFill>
                  <a:srgbClr val="000000"/>
                </a:solidFill>
                <a:latin typeface="Arial"/>
                <a:ea typeface="Arial"/>
                <a:cs typeface="Arial"/>
                <a:sym typeface="Arial"/>
              </a:rPr>
              <a:t> </a:t>
            </a:r>
            <a:r>
              <a:rPr lang="en-US" sz="1100">
                <a:solidFill>
                  <a:srgbClr val="000000"/>
                </a:solidFill>
              </a:rPr>
              <a:t>a</a:t>
            </a:r>
            <a:r>
              <a:rPr lang="en-US" sz="1100" b="0" i="0" u="none" strike="noStrike" cap="none">
                <a:solidFill>
                  <a:srgbClr val="000000"/>
                </a:solidFill>
                <a:latin typeface="Arial"/>
                <a:ea typeface="Arial"/>
                <a:cs typeface="Arial"/>
                <a:sym typeface="Arial"/>
              </a:rPr>
              <a:t>ddress or </a:t>
            </a:r>
            <a:r>
              <a:rPr lang="en-US" sz="1100">
                <a:solidFill>
                  <a:srgbClr val="000000"/>
                </a:solidFill>
              </a:rPr>
              <a:t>i</a:t>
            </a:r>
            <a:r>
              <a:rPr lang="en-US" sz="1100" b="0" i="0" u="none" strike="noStrike" cap="none">
                <a:solidFill>
                  <a:srgbClr val="000000"/>
                </a:solidFill>
                <a:latin typeface="Arial"/>
                <a:ea typeface="Arial"/>
                <a:cs typeface="Arial"/>
                <a:sym typeface="Arial"/>
              </a:rPr>
              <a:t>tem descriptions. </a:t>
            </a:r>
            <a:endParaRPr sz="1100" b="0" i="0" u="none" strike="noStrike" cap="none">
              <a:solidFill>
                <a:srgbClr val="000000"/>
              </a:solidFill>
              <a:latin typeface="Arial"/>
              <a:ea typeface="Arial"/>
              <a:cs typeface="Arial"/>
              <a:sym typeface="Arial"/>
            </a:endParaRPr>
          </a:p>
          <a:p>
            <a:pPr marL="0" marR="0" lvl="0" indent="0" algn="l" rtl="0">
              <a:lnSpc>
                <a:spcPct val="120000"/>
              </a:lnSpc>
              <a:spcBef>
                <a:spcPts val="0"/>
              </a:spcBef>
              <a:spcAft>
                <a:spcPts val="0"/>
              </a:spcAft>
              <a:buNone/>
            </a:pPr>
            <a:r>
              <a:rPr lang="en-US" sz="1100">
                <a:solidFill>
                  <a:srgbClr val="000000"/>
                </a:solidFill>
              </a:rPr>
              <a:t>	</a:t>
            </a:r>
            <a:endParaRPr sz="1100">
              <a:solidFill>
                <a:srgbClr val="000000"/>
              </a:solidFill>
            </a:endParaRPr>
          </a:p>
          <a:p>
            <a:pPr marL="0" marR="0" lvl="0" indent="0" algn="l" rtl="0">
              <a:lnSpc>
                <a:spcPct val="120000"/>
              </a:lnSpc>
              <a:spcBef>
                <a:spcPts val="0"/>
              </a:spcBef>
              <a:spcAft>
                <a:spcPts val="0"/>
              </a:spcAft>
              <a:buNone/>
            </a:pPr>
            <a:r>
              <a:rPr lang="en-US" sz="1100">
                <a:solidFill>
                  <a:srgbClr val="000000"/>
                </a:solidFill>
              </a:rPr>
              <a:t>W</a:t>
            </a:r>
            <a:r>
              <a:rPr lang="en-US" sz="1100" b="0" i="0" u="none" strike="noStrike" cap="none">
                <a:solidFill>
                  <a:srgbClr val="000000"/>
                </a:solidFill>
                <a:latin typeface="Arial"/>
                <a:ea typeface="Arial"/>
                <a:cs typeface="Arial"/>
                <a:sym typeface="Arial"/>
              </a:rPr>
              <a:t>hen </a:t>
            </a:r>
            <a:r>
              <a:rPr lang="en-US" sz="1100">
                <a:solidFill>
                  <a:srgbClr val="000000"/>
                </a:solidFill>
              </a:rPr>
              <a:t>j</a:t>
            </a:r>
            <a:r>
              <a:rPr lang="en-US" sz="1100" b="0" i="0" u="none" strike="noStrike" cap="none">
                <a:solidFill>
                  <a:srgbClr val="000000"/>
                </a:solidFill>
                <a:latin typeface="Arial"/>
                <a:ea typeface="Arial"/>
                <a:cs typeface="Arial"/>
                <a:sym typeface="Arial"/>
              </a:rPr>
              <a:t>oining </a:t>
            </a:r>
            <a:r>
              <a:rPr lang="en-US" sz="1100">
                <a:solidFill>
                  <a:srgbClr val="000000"/>
                </a:solidFill>
              </a:rPr>
              <a:t>t</a:t>
            </a:r>
            <a:r>
              <a:rPr lang="en-US" sz="1100" b="0" i="0" u="none" strike="noStrike" cap="none">
                <a:solidFill>
                  <a:srgbClr val="000000"/>
                </a:solidFill>
                <a:latin typeface="Arial"/>
                <a:ea typeface="Arial"/>
                <a:cs typeface="Arial"/>
                <a:sym typeface="Arial"/>
              </a:rPr>
              <a:t>ables together, you </a:t>
            </a:r>
            <a:r>
              <a:rPr lang="en-US" sz="1100">
                <a:solidFill>
                  <a:srgbClr val="000000"/>
                </a:solidFill>
              </a:rPr>
              <a:t>a</a:t>
            </a:r>
            <a:r>
              <a:rPr lang="en-US" sz="1100" b="0" i="0" u="none" strike="noStrike" cap="none">
                <a:solidFill>
                  <a:srgbClr val="000000"/>
                </a:solidFill>
                <a:latin typeface="Arial"/>
                <a:ea typeface="Arial"/>
                <a:cs typeface="Arial"/>
                <a:sym typeface="Arial"/>
              </a:rPr>
              <a:t>lways want the transactional table on the LEFT and the Reference table on the RIGHT. This will help optimize your query. </a:t>
            </a:r>
            <a:endParaRPr>
              <a:solidFill>
                <a:srgbClr val="000000"/>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0"/>
        <p:cNvGrpSpPr/>
        <p:nvPr/>
      </p:nvGrpSpPr>
      <p:grpSpPr>
        <a:xfrm>
          <a:off x="0" y="0"/>
          <a:ext cx="0" cy="0"/>
          <a:chOff x="0" y="0"/>
          <a:chExt cx="0" cy="0"/>
        </a:xfrm>
      </p:grpSpPr>
      <p:sp>
        <p:nvSpPr>
          <p:cNvPr id="1331" name="Google Shape;1331;p32:notes"/>
          <p:cNvSpPr txBox="1">
            <a:spLocks noGrp="1"/>
          </p:cNvSpPr>
          <p:nvPr>
            <p:ph type="body" idx="1"/>
          </p:nvPr>
        </p:nvSpPr>
        <p:spPr>
          <a:xfrm>
            <a:off x="975361" y="4560570"/>
            <a:ext cx="5364479"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332" name="Google Shape;1332;p32: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
        <p:cNvGrpSpPr/>
        <p:nvPr/>
      </p:nvGrpSpPr>
      <p:grpSpPr>
        <a:xfrm>
          <a:off x="0" y="0"/>
          <a:ext cx="0" cy="0"/>
          <a:chOff x="0" y="0"/>
          <a:chExt cx="0" cy="0"/>
        </a:xfrm>
      </p:grpSpPr>
      <p:sp>
        <p:nvSpPr>
          <p:cNvPr id="1338" name="Google Shape;1338;p33: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39" name="Google Shape;1339;p33: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3"/>
        <p:cNvGrpSpPr/>
        <p:nvPr/>
      </p:nvGrpSpPr>
      <p:grpSpPr>
        <a:xfrm>
          <a:off x="0" y="0"/>
          <a:ext cx="0" cy="0"/>
          <a:chOff x="0" y="0"/>
          <a:chExt cx="0" cy="0"/>
        </a:xfrm>
      </p:grpSpPr>
      <p:sp>
        <p:nvSpPr>
          <p:cNvPr id="1344" name="Google Shape;1344;p34: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45" name="Google Shape;1345;p34: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
        <p:cNvGrpSpPr/>
        <p:nvPr/>
      </p:nvGrpSpPr>
      <p:grpSpPr>
        <a:xfrm>
          <a:off x="0" y="0"/>
          <a:ext cx="0" cy="0"/>
          <a:chOff x="0" y="0"/>
          <a:chExt cx="0" cy="0"/>
        </a:xfrm>
      </p:grpSpPr>
      <p:sp>
        <p:nvSpPr>
          <p:cNvPr id="1350" name="Google Shape;1350;p35: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51" name="Google Shape;1351;p35: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
        <p:cNvGrpSpPr/>
        <p:nvPr/>
      </p:nvGrpSpPr>
      <p:grpSpPr>
        <a:xfrm>
          <a:off x="0" y="0"/>
          <a:ext cx="0" cy="0"/>
          <a:chOff x="0" y="0"/>
          <a:chExt cx="0" cy="0"/>
        </a:xfrm>
      </p:grpSpPr>
      <p:sp>
        <p:nvSpPr>
          <p:cNvPr id="1356" name="Google Shape;1356;g402294b2b2_0_2:notes"/>
          <p:cNvSpPr>
            <a:spLocks noGrp="1" noRot="1" noChangeAspect="1"/>
          </p:cNvSpPr>
          <p:nvPr>
            <p:ph type="sldImg" idx="2"/>
          </p:nvPr>
        </p:nvSpPr>
        <p:spPr>
          <a:xfrm>
            <a:off x="450850" y="720725"/>
            <a:ext cx="6413400" cy="36006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57" name="Google Shape;1357;g402294b2b2_0_2:notes"/>
          <p:cNvSpPr txBox="1">
            <a:spLocks noGrp="1"/>
          </p:cNvSpPr>
          <p:nvPr>
            <p:ph type="body" idx="1"/>
          </p:nvPr>
        </p:nvSpPr>
        <p:spPr>
          <a:xfrm>
            <a:off x="975360" y="4560570"/>
            <a:ext cx="5364600" cy="432060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1"/>
        <p:cNvGrpSpPr/>
        <p:nvPr/>
      </p:nvGrpSpPr>
      <p:grpSpPr>
        <a:xfrm>
          <a:off x="0" y="0"/>
          <a:ext cx="0" cy="0"/>
          <a:chOff x="0" y="0"/>
          <a:chExt cx="0" cy="0"/>
        </a:xfrm>
      </p:grpSpPr>
      <p:sp>
        <p:nvSpPr>
          <p:cNvPr id="1362" name="Google Shape;1362;p36: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63" name="Google Shape;1363;p36: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p37: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69" name="Google Shape;1369;p37: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lvl="0" indent="0" rtl="0">
              <a:spcBef>
                <a:spcPts val="0"/>
              </a:spcBef>
              <a:spcAft>
                <a:spcPts val="0"/>
              </a:spcAft>
              <a:buClr>
                <a:schemeClr val="dk1"/>
              </a:buClr>
              <a:buSzPts val="1100"/>
              <a:buFont typeface="Arial"/>
              <a:buNone/>
            </a:pPr>
            <a:r>
              <a:rPr lang="en-US">
                <a:latin typeface="Calibri"/>
                <a:ea typeface="Calibri"/>
                <a:cs typeface="Calibri"/>
                <a:sym typeface="Calibri"/>
              </a:rPr>
              <a:t>INSTRUCTOR PROMPT: Add </a:t>
            </a:r>
            <a:r>
              <a:rPr lang="en-US" b="1">
                <a:latin typeface="Calibri"/>
                <a:ea typeface="Calibri"/>
                <a:cs typeface="Calibri"/>
                <a:sym typeface="Calibri"/>
              </a:rPr>
              <a:t>DESC</a:t>
            </a:r>
            <a:r>
              <a:rPr lang="en-US">
                <a:latin typeface="Calibri"/>
                <a:ea typeface="Calibri"/>
                <a:cs typeface="Calibri"/>
                <a:sym typeface="Calibri"/>
              </a:rPr>
              <a:t> to observe the sort change in a descending fashion.</a:t>
            </a:r>
            <a:endParaRPr>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9"/>
        <p:cNvGrpSpPr/>
        <p:nvPr/>
      </p:nvGrpSpPr>
      <p:grpSpPr>
        <a:xfrm>
          <a:off x="0" y="0"/>
          <a:ext cx="0" cy="0"/>
          <a:chOff x="0" y="0"/>
          <a:chExt cx="0" cy="0"/>
        </a:xfrm>
      </p:grpSpPr>
      <p:sp>
        <p:nvSpPr>
          <p:cNvPr id="1170" name="Google Shape;1170;p10: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171" name="Google Shape;1171;p10:notes"/>
          <p:cNvSpPr txBox="1">
            <a:spLocks noGrp="1"/>
          </p:cNvSpPr>
          <p:nvPr>
            <p:ph type="body" idx="1"/>
          </p:nvPr>
        </p:nvSpPr>
        <p:spPr>
          <a:xfrm>
            <a:off x="975360" y="4560570"/>
            <a:ext cx="5364480" cy="4320540"/>
          </a:xfrm>
          <a:prstGeom prst="rect">
            <a:avLst/>
          </a:prstGeom>
          <a:noFill/>
          <a:ln>
            <a:noFill/>
          </a:ln>
        </p:spPr>
        <p:txBody>
          <a:bodyPr spcFirstLastPara="1" wrap="square" lIns="96625" tIns="48300" rIns="96625" bIns="48300"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3"/>
        <p:cNvGrpSpPr/>
        <p:nvPr/>
      </p:nvGrpSpPr>
      <p:grpSpPr>
        <a:xfrm>
          <a:off x="0" y="0"/>
          <a:ext cx="0" cy="0"/>
          <a:chOff x="0" y="0"/>
          <a:chExt cx="0" cy="0"/>
        </a:xfrm>
      </p:grpSpPr>
      <p:sp>
        <p:nvSpPr>
          <p:cNvPr id="1374" name="Google Shape;1374;p38:notes"/>
          <p:cNvSpPr>
            <a:spLocks noGrp="1" noRot="1" noChangeAspect="1"/>
          </p:cNvSpPr>
          <p:nvPr>
            <p:ph type="sldImg" idx="2"/>
          </p:nvPr>
        </p:nvSpPr>
        <p:spPr>
          <a:xfrm>
            <a:off x="376238" y="685800"/>
            <a:ext cx="6105525"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75" name="Google Shape;1375;p3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Clr>
                <a:schemeClr val="dk1"/>
              </a:buClr>
              <a:buFont typeface="Arial"/>
              <a:buNone/>
            </a:pPr>
            <a:r>
              <a:rPr lang="en-US" b="1">
                <a:solidFill>
                  <a:srgbClr val="000000"/>
                </a:solidFill>
                <a:latin typeface="Calibri"/>
                <a:ea typeface="Calibri"/>
                <a:cs typeface="Calibri"/>
                <a:sym typeface="Calibri"/>
              </a:rPr>
              <a:t>KNOWLEDGE CHECK</a:t>
            </a:r>
            <a:r>
              <a:rPr lang="en-US" b="1" i="0" u="none" strike="noStrike" cap="none">
                <a:solidFill>
                  <a:srgbClr val="000000"/>
                </a:solidFill>
                <a:latin typeface="Calibri"/>
                <a:ea typeface="Calibri"/>
                <a:cs typeface="Calibri"/>
                <a:sym typeface="Calibri"/>
              </a:rPr>
              <a:t>: </a:t>
            </a:r>
            <a:r>
              <a:rPr lang="en-US" i="0" u="none" strike="noStrike" cap="none">
                <a:solidFill>
                  <a:srgbClr val="000000"/>
                </a:solidFill>
                <a:latin typeface="Calibri"/>
                <a:ea typeface="Calibri"/>
                <a:cs typeface="Calibri"/>
                <a:sym typeface="Calibri"/>
              </a:rPr>
              <a:t>Familiarize yourself with </a:t>
            </a:r>
            <a:r>
              <a:rPr lang="en-US">
                <a:solidFill>
                  <a:srgbClr val="000000"/>
                </a:solidFill>
                <a:latin typeface="Calibri"/>
                <a:ea typeface="Calibri"/>
                <a:cs typeface="Calibri"/>
                <a:sym typeface="Calibri"/>
              </a:rPr>
              <a:t>ROUND</a:t>
            </a:r>
            <a:r>
              <a:rPr lang="en-US" i="0" u="none" strike="noStrike" cap="none">
                <a:solidFill>
                  <a:srgbClr val="000000"/>
                </a:solidFill>
                <a:latin typeface="Calibri"/>
                <a:ea typeface="Calibri"/>
                <a:cs typeface="Calibri"/>
                <a:sym typeface="Calibri"/>
              </a:rPr>
              <a:t> using the </a:t>
            </a:r>
            <a:r>
              <a:rPr lang="en-US">
                <a:solidFill>
                  <a:srgbClr val="000000"/>
                </a:solidFill>
                <a:latin typeface="Calibri"/>
                <a:ea typeface="Calibri"/>
                <a:cs typeface="Calibri"/>
                <a:sym typeface="Calibri"/>
              </a:rPr>
              <a:t>ROUND</a:t>
            </a:r>
            <a:r>
              <a:rPr lang="en-US" i="0" u="none" strike="noStrike" cap="none">
                <a:solidFill>
                  <a:srgbClr val="000000"/>
                </a:solidFill>
                <a:latin typeface="Calibri"/>
                <a:ea typeface="Calibri"/>
                <a:cs typeface="Calibri"/>
                <a:sym typeface="Calibri"/>
              </a:rPr>
              <a:t> syntax</a:t>
            </a:r>
            <a:endParaRPr>
              <a:solidFill>
                <a:srgbClr val="000000"/>
              </a:solidFill>
              <a:latin typeface="Calibri"/>
              <a:ea typeface="Calibri"/>
              <a:cs typeface="Calibri"/>
              <a:sym typeface="Calibri"/>
            </a:endParaRPr>
          </a:p>
          <a:p>
            <a:pPr marL="0" marR="0" lvl="0" indent="0" algn="l" rtl="0">
              <a:lnSpc>
                <a:spcPct val="115000"/>
              </a:lnSpc>
              <a:spcBef>
                <a:spcPts val="0"/>
              </a:spcBef>
              <a:spcAft>
                <a:spcPts val="0"/>
              </a:spcAft>
              <a:buClr>
                <a:schemeClr val="dk1"/>
              </a:buClr>
              <a:buFont typeface="Arial"/>
              <a:buNone/>
            </a:pPr>
            <a:endParaRPr>
              <a:solidFill>
                <a:srgbClr val="000000"/>
              </a:solidFill>
              <a:latin typeface="Calibri"/>
              <a:ea typeface="Calibri"/>
              <a:cs typeface="Calibri"/>
              <a:sym typeface="Calibri"/>
            </a:endParaRPr>
          </a:p>
          <a:p>
            <a:pPr marL="0" marR="0" lvl="0" indent="0" algn="l" rtl="0">
              <a:lnSpc>
                <a:spcPct val="115000"/>
              </a:lnSpc>
              <a:spcBef>
                <a:spcPts val="0"/>
              </a:spcBef>
              <a:spcAft>
                <a:spcPts val="0"/>
              </a:spcAft>
              <a:buClr>
                <a:schemeClr val="dk1"/>
              </a:buClr>
              <a:buSzPts val="1100"/>
              <a:buFont typeface="Arial"/>
              <a:buNone/>
            </a:pPr>
            <a:r>
              <a:rPr lang="en-US" b="1">
                <a:solidFill>
                  <a:srgbClr val="000000"/>
                </a:solidFill>
                <a:latin typeface="Calibri"/>
                <a:ea typeface="Calibri"/>
                <a:cs typeface="Calibri"/>
                <a:sym typeface="Calibri"/>
              </a:rPr>
              <a:t>SELECT p.name, ROUND(p.standardcost, 2)</a:t>
            </a:r>
            <a:endParaRPr b="1">
              <a:solidFill>
                <a:srgbClr val="000000"/>
              </a:solidFill>
              <a:latin typeface="Calibri"/>
              <a:ea typeface="Calibri"/>
              <a:cs typeface="Calibri"/>
              <a:sym typeface="Calibri"/>
            </a:endParaRPr>
          </a:p>
          <a:p>
            <a:pPr marL="0" marR="0" lvl="0" indent="0" algn="l" rtl="0">
              <a:lnSpc>
                <a:spcPct val="115000"/>
              </a:lnSpc>
              <a:spcBef>
                <a:spcPts val="0"/>
              </a:spcBef>
              <a:spcAft>
                <a:spcPts val="0"/>
              </a:spcAft>
              <a:buClr>
                <a:schemeClr val="dk1"/>
              </a:buClr>
              <a:buSzPts val="1100"/>
              <a:buFont typeface="Arial"/>
              <a:buNone/>
            </a:pPr>
            <a:r>
              <a:rPr lang="en-US" b="1">
                <a:solidFill>
                  <a:srgbClr val="000000"/>
                </a:solidFill>
                <a:latin typeface="Calibri"/>
                <a:ea typeface="Calibri"/>
                <a:cs typeface="Calibri"/>
                <a:sym typeface="Calibri"/>
              </a:rPr>
              <a:t>FROM production.product p</a:t>
            </a:r>
            <a:endParaRPr b="1">
              <a:solidFill>
                <a:srgbClr val="000000"/>
              </a:solidFill>
              <a:latin typeface="Calibri"/>
              <a:ea typeface="Calibri"/>
              <a:cs typeface="Calibri"/>
              <a:sym typeface="Calibri"/>
            </a:endParaRPr>
          </a:p>
          <a:p>
            <a:pPr marL="0" marR="0" lvl="0" indent="0" algn="l" rtl="0">
              <a:lnSpc>
                <a:spcPct val="115000"/>
              </a:lnSpc>
              <a:spcBef>
                <a:spcPts val="0"/>
              </a:spcBef>
              <a:spcAft>
                <a:spcPts val="0"/>
              </a:spcAft>
              <a:buClr>
                <a:schemeClr val="dk1"/>
              </a:buClr>
              <a:buSzPts val="1100"/>
              <a:buFont typeface="Arial"/>
              <a:buNone/>
            </a:pPr>
            <a:r>
              <a:rPr lang="en-US" b="1">
                <a:solidFill>
                  <a:srgbClr val="000000"/>
                </a:solidFill>
                <a:latin typeface="Calibri"/>
                <a:ea typeface="Calibri"/>
                <a:cs typeface="Calibri"/>
                <a:sym typeface="Calibri"/>
              </a:rPr>
              <a:t>ORDER BY p.standardcost DESC;</a:t>
            </a:r>
            <a:endParaRPr b="1">
              <a:solidFill>
                <a:srgbClr val="000000"/>
              </a:solidFill>
              <a:latin typeface="Calibri"/>
              <a:ea typeface="Calibri"/>
              <a:cs typeface="Calibri"/>
              <a:sym typeface="Calibri"/>
            </a:endParaRPr>
          </a:p>
          <a:p>
            <a:pPr marL="0" marR="0" lvl="0" indent="0" algn="l" rtl="0">
              <a:lnSpc>
                <a:spcPct val="115000"/>
              </a:lnSpc>
              <a:spcBef>
                <a:spcPts val="0"/>
              </a:spcBef>
              <a:spcAft>
                <a:spcPts val="0"/>
              </a:spcAft>
              <a:buClr>
                <a:schemeClr val="dk1"/>
              </a:buClr>
              <a:buFont typeface="Arial"/>
              <a:buNone/>
            </a:pPr>
            <a:endParaRPr b="1">
              <a:solidFill>
                <a:srgbClr val="000000"/>
              </a:solidFill>
              <a:latin typeface="Calibri"/>
              <a:ea typeface="Calibri"/>
              <a:cs typeface="Calibri"/>
              <a:sym typeface="Calibri"/>
            </a:endParaRPr>
          </a:p>
          <a:p>
            <a:pPr marL="0" marR="0" lvl="0" indent="0" algn="l" rtl="0">
              <a:lnSpc>
                <a:spcPct val="115000"/>
              </a:lnSpc>
              <a:spcBef>
                <a:spcPts val="0"/>
              </a:spcBef>
              <a:spcAft>
                <a:spcPts val="0"/>
              </a:spcAft>
              <a:buClr>
                <a:schemeClr val="dk1"/>
              </a:buClr>
              <a:buFont typeface="Arial"/>
              <a:buNone/>
            </a:pPr>
            <a:endParaRPr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39:notes"/>
          <p:cNvSpPr>
            <a:spLocks noGrp="1" noRot="1" noChangeAspect="1"/>
          </p:cNvSpPr>
          <p:nvPr>
            <p:ph type="sldImg" idx="2"/>
          </p:nvPr>
        </p:nvSpPr>
        <p:spPr>
          <a:xfrm>
            <a:off x="376238" y="685800"/>
            <a:ext cx="6105525"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81" name="Google Shape;1381;p3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Font typeface="Arial"/>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6"/>
        <p:cNvGrpSpPr/>
        <p:nvPr/>
      </p:nvGrpSpPr>
      <p:grpSpPr>
        <a:xfrm>
          <a:off x="0" y="0"/>
          <a:ext cx="0" cy="0"/>
          <a:chOff x="0" y="0"/>
          <a:chExt cx="0" cy="0"/>
        </a:xfrm>
      </p:grpSpPr>
      <p:sp>
        <p:nvSpPr>
          <p:cNvPr id="1387" name="Google Shape;1387;p40: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388" name="Google Shape;1388;p40: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lnSpc>
                <a:spcPct val="120000"/>
              </a:lnSpc>
              <a:spcBef>
                <a:spcPts val="0"/>
              </a:spcBef>
              <a:spcAft>
                <a:spcPts val="0"/>
              </a:spcAft>
              <a:buNone/>
            </a:pPr>
            <a:r>
              <a:rPr lang="en-US" i="0" u="none" strike="noStrike" cap="none">
                <a:solidFill>
                  <a:srgbClr val="000000"/>
                </a:solidFill>
              </a:rPr>
              <a:t>Instructor Note: Make sure everyone is connected to the</a:t>
            </a:r>
            <a:r>
              <a:rPr lang="en-US">
                <a:solidFill>
                  <a:srgbClr val="000000"/>
                </a:solidFill>
              </a:rPr>
              <a:t> </a:t>
            </a:r>
            <a:r>
              <a:rPr lang="en-US" i="0" u="none" strike="noStrike" cap="none">
                <a:solidFill>
                  <a:srgbClr val="000000"/>
                </a:solidFill>
              </a:rPr>
              <a:t>database</a:t>
            </a:r>
            <a:endParaRPr>
              <a:solidFill>
                <a:srgbClr val="000000"/>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2"/>
        <p:cNvGrpSpPr/>
        <p:nvPr/>
      </p:nvGrpSpPr>
      <p:grpSpPr>
        <a:xfrm>
          <a:off x="0" y="0"/>
          <a:ext cx="0" cy="0"/>
          <a:chOff x="0" y="0"/>
          <a:chExt cx="0" cy="0"/>
        </a:xfrm>
      </p:grpSpPr>
      <p:sp>
        <p:nvSpPr>
          <p:cNvPr id="1393" name="Google Shape;1393;p41: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lnSpc>
                <a:spcPct val="120000"/>
              </a:lnSpc>
              <a:spcBef>
                <a:spcPts val="0"/>
              </a:spcBef>
              <a:spcAft>
                <a:spcPts val="0"/>
              </a:spcAft>
              <a:buClr>
                <a:schemeClr val="dk1"/>
              </a:buClr>
              <a:buFont typeface="Arial"/>
              <a:buNone/>
            </a:pPr>
            <a:r>
              <a:rPr lang="en-US" b="1" i="0" u="none" strike="noStrike" cap="none">
                <a:solidFill>
                  <a:srgbClr val="000000"/>
                </a:solidFill>
              </a:rPr>
              <a:t>Check: </a:t>
            </a:r>
            <a:r>
              <a:rPr lang="en-US" i="0" u="none" strike="noStrike" cap="none">
                <a:solidFill>
                  <a:srgbClr val="000000"/>
                </a:solidFill>
              </a:rPr>
              <a:t>What do you normally have to be aware of when doing any aggregate functions</a:t>
            </a:r>
            <a:r>
              <a:rPr lang="en-US">
                <a:solidFill>
                  <a:srgbClr val="000000"/>
                </a:solidFill>
              </a:rPr>
              <a:t> —</a:t>
            </a:r>
            <a:r>
              <a:rPr lang="en-US" i="0" u="none" strike="noStrike" cap="none">
                <a:solidFill>
                  <a:srgbClr val="000000"/>
                </a:solidFill>
              </a:rPr>
              <a:t> WHERE, GROUP BY or JOIN</a:t>
            </a:r>
            <a:r>
              <a:rPr lang="en-US">
                <a:solidFill>
                  <a:srgbClr val="000000"/>
                </a:solidFill>
              </a:rPr>
              <a:t>s</a:t>
            </a:r>
            <a:r>
              <a:rPr lang="en-US" i="0" u="none" strike="noStrike" cap="none">
                <a:solidFill>
                  <a:srgbClr val="000000"/>
                </a:solidFill>
              </a:rPr>
              <a:t>?</a:t>
            </a:r>
            <a:endParaRPr i="0" u="none" strike="noStrike" cap="none">
              <a:solidFill>
                <a:srgbClr val="000000"/>
              </a:solidFill>
            </a:endParaRPr>
          </a:p>
          <a:p>
            <a:pPr marL="0" marR="0" lvl="0" indent="0" algn="l" rtl="0">
              <a:spcBef>
                <a:spcPts val="0"/>
              </a:spcBef>
              <a:spcAft>
                <a:spcPts val="0"/>
              </a:spcAft>
              <a:buClr>
                <a:schemeClr val="dk1"/>
              </a:buClr>
              <a:buFont typeface="Arial"/>
              <a:buNone/>
            </a:pPr>
            <a:r>
              <a:rPr lang="en-US" i="0" u="none" strike="noStrike" cap="none">
                <a:solidFill>
                  <a:srgbClr val="000000"/>
                </a:solidFill>
              </a:rPr>
              <a:t>Discover what this means, later… not clear.</a:t>
            </a:r>
            <a:br>
              <a:rPr lang="en-US" i="0" u="none" strike="noStrike" cap="none">
                <a:solidFill>
                  <a:srgbClr val="000000"/>
                </a:solidFill>
              </a:rPr>
            </a:br>
            <a:endParaRPr>
              <a:solidFill>
                <a:srgbClr val="000000"/>
              </a:solidFill>
            </a:endParaRPr>
          </a:p>
          <a:p>
            <a:pPr marL="0" marR="0" lvl="0" indent="0" algn="l" rtl="0">
              <a:lnSpc>
                <a:spcPct val="100000"/>
              </a:lnSpc>
              <a:spcBef>
                <a:spcPts val="0"/>
              </a:spcBef>
              <a:spcAft>
                <a:spcPts val="0"/>
              </a:spcAft>
              <a:buClr>
                <a:schemeClr val="dk1"/>
              </a:buClr>
              <a:buFont typeface="Georgia"/>
              <a:buNone/>
            </a:pPr>
            <a:r>
              <a:rPr lang="en-US" i="0" u="none" strike="noStrike" cap="none">
                <a:solidFill>
                  <a:srgbClr val="000000"/>
                </a:solidFill>
              </a:rPr>
              <a:t>“Will not work with hard-coded numbers </a:t>
            </a:r>
            <a:r>
              <a:rPr lang="en-US">
                <a:solidFill>
                  <a:srgbClr val="000000"/>
                </a:solidFill>
              </a:rPr>
              <a:t>—</a:t>
            </a:r>
            <a:r>
              <a:rPr lang="en-US" i="0" u="none" strike="noStrike" cap="none">
                <a:solidFill>
                  <a:srgbClr val="000000"/>
                </a:solidFill>
              </a:rPr>
              <a:t> must include a query.”</a:t>
            </a:r>
            <a:endParaRPr>
              <a:solidFill>
                <a:srgbClr val="000000"/>
              </a:solidFill>
            </a:endParaRPr>
          </a:p>
        </p:txBody>
      </p:sp>
      <p:sp>
        <p:nvSpPr>
          <p:cNvPr id="1394" name="Google Shape;1394;p41: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8"/>
        <p:cNvGrpSpPr/>
        <p:nvPr/>
      </p:nvGrpSpPr>
      <p:grpSpPr>
        <a:xfrm>
          <a:off x="0" y="0"/>
          <a:ext cx="0" cy="0"/>
          <a:chOff x="0" y="0"/>
          <a:chExt cx="0" cy="0"/>
        </a:xfrm>
      </p:grpSpPr>
      <p:sp>
        <p:nvSpPr>
          <p:cNvPr id="1399" name="Google Shape;1399;p43: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400" name="Google Shape;1400;p43: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lnSpc>
                <a:spcPct val="120000"/>
              </a:lnSpc>
              <a:spcBef>
                <a:spcPts val="0"/>
              </a:spcBef>
              <a:spcAft>
                <a:spcPts val="0"/>
              </a:spcAft>
              <a:buNone/>
            </a:pPr>
            <a:r>
              <a:rPr lang="en-US">
                <a:solidFill>
                  <a:srgbClr val="000000"/>
                </a:solidFill>
                <a:latin typeface="Calibri"/>
                <a:ea typeface="Calibri"/>
                <a:cs typeface="Calibri"/>
                <a:sym typeface="Calibri"/>
              </a:rPr>
              <a:t>INSTRUCTOR PROMPTS: See below for sample prompts and answers:</a:t>
            </a:r>
            <a:endParaRPr>
              <a:latin typeface="Calibri"/>
              <a:ea typeface="Calibri"/>
              <a:cs typeface="Calibri"/>
              <a:sym typeface="Calibri"/>
            </a:endParaRPr>
          </a:p>
          <a:p>
            <a:pPr marL="0" marR="0" lvl="0" indent="0" algn="l" rtl="0">
              <a:lnSpc>
                <a:spcPct val="120000"/>
              </a:lnSpc>
              <a:spcBef>
                <a:spcPts val="0"/>
              </a:spcBef>
              <a:spcAft>
                <a:spcPts val="0"/>
              </a:spcAft>
              <a:buNone/>
            </a:pPr>
            <a:r>
              <a:rPr lang="en-US" b="1">
                <a:latin typeface="Calibri"/>
                <a:ea typeface="Calibri"/>
                <a:cs typeface="Calibri"/>
                <a:sym typeface="Calibri"/>
              </a:rPr>
              <a:t>- Check: </a:t>
            </a:r>
            <a:r>
              <a:rPr lang="en-US">
                <a:latin typeface="Calibri"/>
                <a:ea typeface="Calibri"/>
                <a:cs typeface="Calibri"/>
                <a:sym typeface="Calibri"/>
              </a:rPr>
              <a:t>What is the difference between using AND and OR in your conditions?</a:t>
            </a:r>
            <a:br>
              <a:rPr lang="en-US">
                <a:solidFill>
                  <a:srgbClr val="000000"/>
                </a:solidFill>
                <a:latin typeface="Calibri"/>
                <a:ea typeface="Calibri"/>
                <a:cs typeface="Calibri"/>
                <a:sym typeface="Calibri"/>
              </a:rPr>
            </a:br>
            <a:endParaRPr>
              <a:solidFill>
                <a:srgbClr val="000000"/>
              </a:solidFill>
              <a:latin typeface="Calibri"/>
              <a:ea typeface="Calibri"/>
              <a:cs typeface="Calibri"/>
              <a:sym typeface="Calibri"/>
            </a:endParaRPr>
          </a:p>
          <a:p>
            <a:pPr marL="0" marR="0" lvl="0" indent="0" algn="l" rtl="0">
              <a:lnSpc>
                <a:spcPct val="120000"/>
              </a:lnSpc>
              <a:spcBef>
                <a:spcPts val="0"/>
              </a:spcBef>
              <a:spcAft>
                <a:spcPts val="0"/>
              </a:spcAft>
              <a:buNone/>
            </a:pPr>
            <a:r>
              <a:rPr lang="en-US">
                <a:solidFill>
                  <a:srgbClr val="000000"/>
                </a:solidFill>
                <a:latin typeface="Calibri"/>
                <a:ea typeface="Calibri"/>
                <a:cs typeface="Calibri"/>
                <a:sym typeface="Calibri"/>
              </a:rPr>
              <a:t>How many products are there in the production.product table</a:t>
            </a:r>
            <a:r>
              <a:rPr lang="en-US" i="0" u="none" strike="noStrike" cap="none">
                <a:solidFill>
                  <a:srgbClr val="000000"/>
                </a:solidFill>
                <a:latin typeface="Calibri"/>
                <a:ea typeface="Calibri"/>
                <a:cs typeface="Calibri"/>
                <a:sym typeface="Calibri"/>
              </a:rPr>
              <a:t>?</a:t>
            </a:r>
            <a:endParaRPr>
              <a:solidFill>
                <a:srgbClr val="000000"/>
              </a:solidFill>
              <a:latin typeface="Calibri"/>
              <a:ea typeface="Calibri"/>
              <a:cs typeface="Calibri"/>
              <a:sym typeface="Calibri"/>
            </a:endParaRPr>
          </a:p>
          <a:p>
            <a:pPr marL="0" marR="0" lvl="0" indent="457200" algn="l" rtl="0">
              <a:lnSpc>
                <a:spcPct val="120000"/>
              </a:lnSpc>
              <a:spcBef>
                <a:spcPts val="0"/>
              </a:spcBef>
              <a:spcAft>
                <a:spcPts val="0"/>
              </a:spcAft>
              <a:buNone/>
            </a:pPr>
            <a:r>
              <a:rPr lang="en-US">
                <a:solidFill>
                  <a:srgbClr val="000000"/>
                </a:solidFill>
                <a:latin typeface="Calibri"/>
                <a:ea typeface="Calibri"/>
                <a:cs typeface="Calibri"/>
                <a:sym typeface="Calibri"/>
              </a:rPr>
              <a:t>SELECT count(p.productid) FROM production.product p;  </a:t>
            </a:r>
            <a:r>
              <a:rPr lang="en-US" b="1">
                <a:solidFill>
                  <a:srgbClr val="000000"/>
                </a:solidFill>
                <a:latin typeface="Calibri"/>
                <a:ea typeface="Calibri"/>
                <a:cs typeface="Calibri"/>
                <a:sym typeface="Calibri"/>
              </a:rPr>
              <a:t>(504)</a:t>
            </a:r>
            <a:endParaRPr b="1">
              <a:solidFill>
                <a:srgbClr val="000000"/>
              </a:solidFill>
              <a:latin typeface="Calibri"/>
              <a:ea typeface="Calibri"/>
              <a:cs typeface="Calibri"/>
              <a:sym typeface="Calibri"/>
            </a:endParaRPr>
          </a:p>
          <a:p>
            <a:pPr marL="0" marR="0" lvl="0" indent="457200" algn="l" rtl="0">
              <a:lnSpc>
                <a:spcPct val="120000"/>
              </a:lnSpc>
              <a:spcBef>
                <a:spcPts val="0"/>
              </a:spcBef>
              <a:spcAft>
                <a:spcPts val="0"/>
              </a:spcAft>
              <a:buNone/>
            </a:pPr>
            <a:endParaRPr b="1">
              <a:solidFill>
                <a:srgbClr val="000000"/>
              </a:solidFill>
              <a:latin typeface="Calibri"/>
              <a:ea typeface="Calibri"/>
              <a:cs typeface="Calibri"/>
              <a:sym typeface="Calibri"/>
            </a:endParaRPr>
          </a:p>
          <a:p>
            <a:pPr marL="0" marR="0" lvl="0" indent="0" algn="l" rtl="0">
              <a:lnSpc>
                <a:spcPct val="120000"/>
              </a:lnSpc>
              <a:spcBef>
                <a:spcPts val="0"/>
              </a:spcBef>
              <a:spcAft>
                <a:spcPts val="0"/>
              </a:spcAft>
              <a:buNone/>
            </a:pPr>
            <a:r>
              <a:rPr lang="en-US">
                <a:solidFill>
                  <a:srgbClr val="000000"/>
                </a:solidFill>
                <a:latin typeface="Calibri"/>
                <a:ea typeface="Calibri"/>
                <a:cs typeface="Calibri"/>
                <a:sym typeface="Calibri"/>
              </a:rPr>
              <a:t>How many products have a list price greater than $500?</a:t>
            </a:r>
            <a:endParaRPr>
              <a:solidFill>
                <a:srgbClr val="000000"/>
              </a:solidFill>
              <a:latin typeface="Calibri"/>
              <a:ea typeface="Calibri"/>
              <a:cs typeface="Calibri"/>
              <a:sym typeface="Calibri"/>
            </a:endParaRPr>
          </a:p>
          <a:p>
            <a:pPr marL="0" marR="0" lvl="0" indent="457200" algn="l" rtl="0">
              <a:lnSpc>
                <a:spcPct val="120000"/>
              </a:lnSpc>
              <a:spcBef>
                <a:spcPts val="0"/>
              </a:spcBef>
              <a:spcAft>
                <a:spcPts val="0"/>
              </a:spcAft>
              <a:buClr>
                <a:schemeClr val="dk1"/>
              </a:buClr>
              <a:buSzPts val="1100"/>
              <a:buFont typeface="Arial"/>
              <a:buNone/>
            </a:pPr>
            <a:r>
              <a:rPr lang="en-US">
                <a:solidFill>
                  <a:srgbClr val="000000"/>
                </a:solidFill>
                <a:latin typeface="Calibri"/>
                <a:ea typeface="Calibri"/>
                <a:cs typeface="Calibri"/>
                <a:sym typeface="Calibri"/>
              </a:rPr>
              <a:t>SELECT count(p.productid)</a:t>
            </a:r>
            <a:endParaRPr>
              <a:solidFill>
                <a:srgbClr val="000000"/>
              </a:solidFill>
              <a:latin typeface="Calibri"/>
              <a:ea typeface="Calibri"/>
              <a:cs typeface="Calibri"/>
              <a:sym typeface="Calibri"/>
            </a:endParaRPr>
          </a:p>
          <a:p>
            <a:pPr marL="0" marR="0" lvl="0" indent="457200" algn="l" rtl="0">
              <a:lnSpc>
                <a:spcPct val="120000"/>
              </a:lnSpc>
              <a:spcBef>
                <a:spcPts val="0"/>
              </a:spcBef>
              <a:spcAft>
                <a:spcPts val="0"/>
              </a:spcAft>
              <a:buClr>
                <a:schemeClr val="dk1"/>
              </a:buClr>
              <a:buSzPts val="1100"/>
              <a:buFont typeface="Arial"/>
              <a:buNone/>
            </a:pPr>
            <a:r>
              <a:rPr lang="en-US">
                <a:solidFill>
                  <a:srgbClr val="000000"/>
                </a:solidFill>
                <a:latin typeface="Calibri"/>
                <a:ea typeface="Calibri"/>
                <a:cs typeface="Calibri"/>
                <a:sym typeface="Calibri"/>
              </a:rPr>
              <a:t>FROM production.product p</a:t>
            </a:r>
            <a:endParaRPr>
              <a:solidFill>
                <a:srgbClr val="000000"/>
              </a:solidFill>
              <a:latin typeface="Calibri"/>
              <a:ea typeface="Calibri"/>
              <a:cs typeface="Calibri"/>
              <a:sym typeface="Calibri"/>
            </a:endParaRPr>
          </a:p>
          <a:p>
            <a:pPr marL="0" marR="0" lvl="0" indent="457200" algn="l" rtl="0">
              <a:lnSpc>
                <a:spcPct val="120000"/>
              </a:lnSpc>
              <a:spcBef>
                <a:spcPts val="0"/>
              </a:spcBef>
              <a:spcAft>
                <a:spcPts val="0"/>
              </a:spcAft>
              <a:buNone/>
            </a:pPr>
            <a:r>
              <a:rPr lang="en-US">
                <a:solidFill>
                  <a:srgbClr val="000000"/>
                </a:solidFill>
                <a:latin typeface="Calibri"/>
                <a:ea typeface="Calibri"/>
                <a:cs typeface="Calibri"/>
                <a:sym typeface="Calibri"/>
              </a:rPr>
              <a:t>WHERE p.listprice &gt; 500;</a:t>
            </a:r>
            <a:endParaRPr>
              <a:solidFill>
                <a:srgbClr val="000000"/>
              </a:solidFill>
              <a:latin typeface="Calibri"/>
              <a:ea typeface="Calibri"/>
              <a:cs typeface="Calibri"/>
              <a:sym typeface="Calibri"/>
            </a:endParaRPr>
          </a:p>
          <a:p>
            <a:pPr marL="0" marR="0" lvl="0" indent="0" algn="l" rtl="0">
              <a:lnSpc>
                <a:spcPct val="120000"/>
              </a:lnSpc>
              <a:spcBef>
                <a:spcPts val="0"/>
              </a:spcBef>
              <a:spcAft>
                <a:spcPts val="0"/>
              </a:spcAft>
              <a:buNone/>
            </a:pPr>
            <a:r>
              <a:rPr lang="en-US">
                <a:solidFill>
                  <a:srgbClr val="000000"/>
                </a:solidFill>
                <a:latin typeface="Calibri"/>
                <a:ea typeface="Calibri"/>
                <a:cs typeface="Calibri"/>
                <a:sym typeface="Calibri"/>
              </a:rPr>
              <a:t>	</a:t>
            </a:r>
            <a:r>
              <a:rPr lang="en-US" b="1">
                <a:solidFill>
                  <a:srgbClr val="000000"/>
                </a:solidFill>
                <a:latin typeface="Calibri"/>
                <a:ea typeface="Calibri"/>
                <a:cs typeface="Calibri"/>
                <a:sym typeface="Calibri"/>
              </a:rPr>
              <a:t>(136)</a:t>
            </a:r>
            <a:endParaRPr>
              <a:solidFill>
                <a:srgbClr val="000000"/>
              </a:solidFill>
              <a:latin typeface="Calibri"/>
              <a:ea typeface="Calibri"/>
              <a:cs typeface="Calibri"/>
              <a:sym typeface="Calibri"/>
            </a:endParaRPr>
          </a:p>
          <a:p>
            <a:pPr marL="0" marR="0" lvl="0" indent="0" algn="l" rtl="0">
              <a:lnSpc>
                <a:spcPct val="120000"/>
              </a:lnSpc>
              <a:spcBef>
                <a:spcPts val="0"/>
              </a:spcBef>
              <a:spcAft>
                <a:spcPts val="0"/>
              </a:spcAft>
              <a:buNone/>
            </a:pPr>
            <a:endParaRPr>
              <a:solidFill>
                <a:srgbClr val="000000"/>
              </a:solidFill>
              <a:latin typeface="Calibri"/>
              <a:ea typeface="Calibri"/>
              <a:cs typeface="Calibri"/>
              <a:sym typeface="Calibri"/>
            </a:endParaRPr>
          </a:p>
          <a:p>
            <a:pPr marL="0" marR="0" lvl="0" indent="0" algn="l" rtl="0">
              <a:lnSpc>
                <a:spcPct val="115000"/>
              </a:lnSpc>
              <a:spcBef>
                <a:spcPts val="0"/>
              </a:spcBef>
              <a:spcAft>
                <a:spcPts val="0"/>
              </a:spcAft>
              <a:buNone/>
            </a:pPr>
            <a:r>
              <a:rPr lang="en-US" i="0" u="none" strike="noStrike" cap="none">
                <a:solidFill>
                  <a:srgbClr val="000000"/>
                </a:solidFill>
                <a:latin typeface="Calibri"/>
                <a:ea typeface="Calibri"/>
                <a:cs typeface="Calibri"/>
                <a:sym typeface="Calibri"/>
              </a:rPr>
              <a:t>How man</a:t>
            </a:r>
            <a:r>
              <a:rPr lang="en-US">
                <a:solidFill>
                  <a:srgbClr val="000000"/>
                </a:solidFill>
                <a:latin typeface="Calibri"/>
                <a:ea typeface="Calibri"/>
                <a:cs typeface="Calibri"/>
                <a:sym typeface="Calibri"/>
              </a:rPr>
              <a:t>y </a:t>
            </a:r>
            <a:r>
              <a:rPr lang="en-US" u="sng">
                <a:solidFill>
                  <a:srgbClr val="000000"/>
                </a:solidFill>
                <a:latin typeface="Calibri"/>
                <a:ea typeface="Calibri"/>
                <a:cs typeface="Calibri"/>
                <a:sym typeface="Calibri"/>
              </a:rPr>
              <a:t>distinct</a:t>
            </a:r>
            <a:r>
              <a:rPr lang="en-US">
                <a:solidFill>
                  <a:srgbClr val="000000"/>
                </a:solidFill>
                <a:latin typeface="Calibri"/>
                <a:ea typeface="Calibri"/>
                <a:cs typeface="Calibri"/>
                <a:sym typeface="Calibri"/>
              </a:rPr>
              <a:t> products have a list price greater than $500?</a:t>
            </a:r>
            <a:endParaRPr>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Clr>
                <a:schemeClr val="dk1"/>
              </a:buClr>
              <a:buSzPts val="1100"/>
              <a:buFont typeface="Arial"/>
              <a:buNone/>
            </a:pPr>
            <a:r>
              <a:rPr lang="en-US">
                <a:solidFill>
                  <a:srgbClr val="000000"/>
                </a:solidFill>
                <a:latin typeface="Calibri"/>
                <a:ea typeface="Calibri"/>
                <a:cs typeface="Calibri"/>
                <a:sym typeface="Calibri"/>
              </a:rPr>
              <a:t>SELECT count(distinct(p.productid))</a:t>
            </a:r>
            <a:endParaRPr>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Clr>
                <a:schemeClr val="dk1"/>
              </a:buClr>
              <a:buSzPts val="1100"/>
              <a:buFont typeface="Arial"/>
              <a:buNone/>
            </a:pPr>
            <a:r>
              <a:rPr lang="en-US">
                <a:solidFill>
                  <a:srgbClr val="000000"/>
                </a:solidFill>
                <a:latin typeface="Calibri"/>
                <a:ea typeface="Calibri"/>
                <a:cs typeface="Calibri"/>
                <a:sym typeface="Calibri"/>
              </a:rPr>
              <a:t>FROM production.product p</a:t>
            </a:r>
            <a:endParaRPr>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Clr>
                <a:schemeClr val="dk1"/>
              </a:buClr>
              <a:buSzPts val="1100"/>
              <a:buFont typeface="Arial"/>
              <a:buNone/>
            </a:pPr>
            <a:r>
              <a:rPr lang="en-US">
                <a:solidFill>
                  <a:srgbClr val="000000"/>
                </a:solidFill>
                <a:latin typeface="Calibri"/>
                <a:ea typeface="Calibri"/>
                <a:cs typeface="Calibri"/>
                <a:sym typeface="Calibri"/>
              </a:rPr>
              <a:t>WHERE p.listprice &gt; 500;</a:t>
            </a:r>
            <a:endParaRPr>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None/>
            </a:pPr>
            <a:r>
              <a:rPr lang="en-US" b="1">
                <a:solidFill>
                  <a:srgbClr val="000000"/>
                </a:solidFill>
                <a:latin typeface="Calibri"/>
                <a:ea typeface="Calibri"/>
                <a:cs typeface="Calibri"/>
                <a:sym typeface="Calibri"/>
              </a:rPr>
              <a:t>(136)</a:t>
            </a:r>
            <a:endParaRPr b="1">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None/>
            </a:pPr>
            <a:endParaRPr b="1">
              <a:solidFill>
                <a:srgbClr val="000000"/>
              </a:solidFill>
              <a:latin typeface="Calibri"/>
              <a:ea typeface="Calibri"/>
              <a:cs typeface="Calibri"/>
              <a:sym typeface="Calibri"/>
            </a:endParaRPr>
          </a:p>
          <a:p>
            <a:pPr marL="0" marR="0" lvl="0" indent="0" algn="l" rtl="0">
              <a:lnSpc>
                <a:spcPct val="115000"/>
              </a:lnSpc>
              <a:spcBef>
                <a:spcPts val="0"/>
              </a:spcBef>
              <a:spcAft>
                <a:spcPts val="0"/>
              </a:spcAft>
              <a:buNone/>
            </a:pPr>
            <a:r>
              <a:rPr lang="en-US">
                <a:solidFill>
                  <a:srgbClr val="000000"/>
                </a:solidFill>
                <a:latin typeface="Calibri"/>
                <a:ea typeface="Calibri"/>
                <a:cs typeface="Calibri"/>
                <a:sym typeface="Calibri"/>
              </a:rPr>
              <a:t>What are the product IDs and product names  that  have a standard cost less than $100 and a list price greater than $200?</a:t>
            </a:r>
            <a:endParaRPr b="1">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None/>
            </a:pPr>
            <a:endParaRPr b="1">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Clr>
                <a:schemeClr val="dk1"/>
              </a:buClr>
              <a:buSzPts val="1100"/>
              <a:buFont typeface="Arial"/>
              <a:buNone/>
            </a:pPr>
            <a:r>
              <a:rPr lang="en-US">
                <a:solidFill>
                  <a:srgbClr val="000000"/>
                </a:solidFill>
                <a:latin typeface="Calibri"/>
                <a:ea typeface="Calibri"/>
                <a:cs typeface="Calibri"/>
                <a:sym typeface="Calibri"/>
              </a:rPr>
              <a:t>SELECT p.productid</a:t>
            </a:r>
            <a:endParaRPr>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Clr>
                <a:schemeClr val="dk1"/>
              </a:buClr>
              <a:buSzPts val="1100"/>
              <a:buFont typeface="Arial"/>
              <a:buNone/>
            </a:pPr>
            <a:r>
              <a:rPr lang="en-US">
                <a:solidFill>
                  <a:srgbClr val="000000"/>
                </a:solidFill>
                <a:latin typeface="Calibri"/>
                <a:ea typeface="Calibri"/>
                <a:cs typeface="Calibri"/>
                <a:sym typeface="Calibri"/>
              </a:rPr>
              <a:t>FROM production.product p</a:t>
            </a:r>
            <a:endParaRPr>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None/>
            </a:pPr>
            <a:r>
              <a:rPr lang="en-US">
                <a:solidFill>
                  <a:srgbClr val="000000"/>
                </a:solidFill>
                <a:latin typeface="Calibri"/>
                <a:ea typeface="Calibri"/>
                <a:cs typeface="Calibri"/>
                <a:sym typeface="Calibri"/>
              </a:rPr>
              <a:t>WHERE p.standardcost &lt; 100 AND p.listprice &gt; 200;</a:t>
            </a:r>
            <a:endParaRPr>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None/>
            </a:pPr>
            <a:endParaRPr>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None/>
            </a:pPr>
            <a:r>
              <a:rPr lang="en-US" b="1">
                <a:solidFill>
                  <a:srgbClr val="000000"/>
                </a:solidFill>
                <a:latin typeface="Calibri"/>
                <a:ea typeface="Calibri"/>
                <a:cs typeface="Calibri"/>
                <a:sym typeface="Calibri"/>
              </a:rPr>
              <a:t>(816, 821)</a:t>
            </a:r>
            <a:endParaRPr b="1">
              <a:solidFill>
                <a:srgbClr val="000000"/>
              </a:solidFill>
              <a:latin typeface="Calibri"/>
              <a:ea typeface="Calibri"/>
              <a:cs typeface="Calibri"/>
              <a:sym typeface="Calibri"/>
            </a:endParaRPr>
          </a:p>
          <a:p>
            <a:pPr marL="457200" marR="0" lvl="0" indent="0" algn="l" rtl="0">
              <a:lnSpc>
                <a:spcPct val="115000"/>
              </a:lnSpc>
              <a:spcBef>
                <a:spcPts val="0"/>
              </a:spcBef>
              <a:spcAft>
                <a:spcPts val="0"/>
              </a:spcAft>
              <a:buNone/>
            </a:pPr>
            <a:endParaRPr b="1">
              <a:solidFill>
                <a:srgbClr val="000000"/>
              </a:solidFill>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r>
              <a:rPr lang="en-US">
                <a:solidFill>
                  <a:srgbClr val="000000"/>
                </a:solidFill>
                <a:latin typeface="Calibri"/>
                <a:ea typeface="Calibri"/>
                <a:cs typeface="Calibri"/>
                <a:sym typeface="Calibri"/>
              </a:rPr>
              <a:t>From question 4 above, what are the names and gross profit margins (price - cost) of these items?</a:t>
            </a:r>
            <a:endParaRPr>
              <a:solidFill>
                <a:srgbClr val="000000"/>
              </a:solidFill>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endParaRPr>
              <a:solidFill>
                <a:srgbClr val="000000"/>
              </a:solidFill>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r>
              <a:rPr lang="en-US">
                <a:solidFill>
                  <a:srgbClr val="000000"/>
                </a:solidFill>
                <a:latin typeface="Calibri"/>
                <a:ea typeface="Calibri"/>
                <a:cs typeface="Calibri"/>
                <a:sym typeface="Calibri"/>
              </a:rPr>
              <a:t>	</a:t>
            </a:r>
            <a:r>
              <a:rPr lang="en-US">
                <a:latin typeface="Calibri"/>
                <a:ea typeface="Calibri"/>
                <a:cs typeface="Calibri"/>
                <a:sym typeface="Calibri"/>
              </a:rPr>
              <a:t>SELECT p.name, CAST(p.listprice - p.standardcost as MONEY) as "grossprofit"</a:t>
            </a:r>
            <a:endParaRPr>
              <a:latin typeface="Calibri"/>
              <a:ea typeface="Calibri"/>
              <a:cs typeface="Calibri"/>
              <a:sym typeface="Calibri"/>
            </a:endParaRPr>
          </a:p>
          <a:p>
            <a:pPr marL="0" marR="0" lvl="0" indent="457200" algn="l" rtl="0">
              <a:lnSpc>
                <a:spcPct val="120000"/>
              </a:lnSpc>
              <a:spcBef>
                <a:spcPts val="0"/>
              </a:spcBef>
              <a:spcAft>
                <a:spcPts val="0"/>
              </a:spcAft>
              <a:buClr>
                <a:schemeClr val="dk1"/>
              </a:buClr>
              <a:buSzPts val="1100"/>
              <a:buFont typeface="Arial"/>
              <a:buNone/>
            </a:pPr>
            <a:r>
              <a:rPr lang="en-US">
                <a:latin typeface="Calibri"/>
                <a:ea typeface="Calibri"/>
                <a:cs typeface="Calibri"/>
                <a:sym typeface="Calibri"/>
              </a:rPr>
              <a:t>FROM production.product p</a:t>
            </a:r>
            <a:endParaRPr>
              <a:latin typeface="Calibri"/>
              <a:ea typeface="Calibri"/>
              <a:cs typeface="Calibri"/>
              <a:sym typeface="Calibri"/>
            </a:endParaRPr>
          </a:p>
          <a:p>
            <a:pPr marL="0" marR="0" lvl="0" indent="457200" algn="l" rtl="0">
              <a:lnSpc>
                <a:spcPct val="120000"/>
              </a:lnSpc>
              <a:spcBef>
                <a:spcPts val="0"/>
              </a:spcBef>
              <a:spcAft>
                <a:spcPts val="0"/>
              </a:spcAft>
              <a:buClr>
                <a:schemeClr val="dk1"/>
              </a:buClr>
              <a:buSzPts val="1100"/>
              <a:buFont typeface="Arial"/>
              <a:buNone/>
            </a:pPr>
            <a:r>
              <a:rPr lang="en-US">
                <a:latin typeface="Calibri"/>
                <a:ea typeface="Calibri"/>
                <a:cs typeface="Calibri"/>
                <a:sym typeface="Calibri"/>
              </a:rPr>
              <a:t>WHERE p.standardcost &lt; 100 AND p.listprice &gt; 200;</a:t>
            </a:r>
            <a:endParaRPr>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endParaRPr>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endParaRPr>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r>
              <a:rPr lang="en-US">
                <a:latin typeface="Calibri"/>
                <a:ea typeface="Calibri"/>
                <a:cs typeface="Calibri"/>
                <a:sym typeface="Calibri"/>
              </a:rPr>
              <a:t>	</a:t>
            </a:r>
            <a:r>
              <a:rPr lang="en-US" b="1">
                <a:latin typeface="Calibri"/>
                <a:ea typeface="Calibri"/>
                <a:cs typeface="Calibri"/>
                <a:sym typeface="Calibri"/>
              </a:rPr>
              <a:t>"ML Mountain Front Wheel"	"$116.22"</a:t>
            </a:r>
            <a:endParaRPr b="1">
              <a:latin typeface="Calibri"/>
              <a:ea typeface="Calibri"/>
              <a:cs typeface="Calibri"/>
              <a:sym typeface="Calibri"/>
            </a:endParaRPr>
          </a:p>
          <a:p>
            <a:pPr marL="0" marR="0" lvl="0" indent="457200" algn="l" rtl="0">
              <a:lnSpc>
                <a:spcPct val="120000"/>
              </a:lnSpc>
              <a:spcBef>
                <a:spcPts val="0"/>
              </a:spcBef>
              <a:spcAft>
                <a:spcPts val="0"/>
              </a:spcAft>
              <a:buClr>
                <a:schemeClr val="dk1"/>
              </a:buClr>
              <a:buSzPts val="1100"/>
              <a:buFont typeface="Arial"/>
              <a:buNone/>
            </a:pPr>
            <a:r>
              <a:rPr lang="en-US" b="1">
                <a:latin typeface="Calibri"/>
                <a:ea typeface="Calibri"/>
                <a:cs typeface="Calibri"/>
                <a:sym typeface="Calibri"/>
              </a:rPr>
              <a:t>"Touring Front Wheel"	"$121.21"</a:t>
            </a:r>
            <a:endParaRPr b="1">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endParaRPr>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r>
              <a:rPr lang="en-US">
                <a:latin typeface="Calibri"/>
                <a:ea typeface="Calibri"/>
                <a:cs typeface="Calibri"/>
                <a:sym typeface="Calibri"/>
              </a:rPr>
              <a:t>How many products are black or silver in color?</a:t>
            </a:r>
            <a:endParaRPr>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endParaRPr>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r>
              <a:rPr lang="en-US">
                <a:latin typeface="Calibri"/>
                <a:ea typeface="Calibri"/>
                <a:cs typeface="Calibri"/>
                <a:sym typeface="Calibri"/>
              </a:rPr>
              <a:t>	SELECT count(p.productid)</a:t>
            </a:r>
            <a:endParaRPr>
              <a:latin typeface="Calibri"/>
              <a:ea typeface="Calibri"/>
              <a:cs typeface="Calibri"/>
              <a:sym typeface="Calibri"/>
            </a:endParaRPr>
          </a:p>
          <a:p>
            <a:pPr marL="0" marR="0" lvl="0" indent="457200" algn="l" rtl="0">
              <a:lnSpc>
                <a:spcPct val="120000"/>
              </a:lnSpc>
              <a:spcBef>
                <a:spcPts val="0"/>
              </a:spcBef>
              <a:spcAft>
                <a:spcPts val="0"/>
              </a:spcAft>
              <a:buClr>
                <a:schemeClr val="dk1"/>
              </a:buClr>
              <a:buSzPts val="1100"/>
              <a:buFont typeface="Arial"/>
              <a:buNone/>
            </a:pPr>
            <a:r>
              <a:rPr lang="en-US">
                <a:latin typeface="Calibri"/>
                <a:ea typeface="Calibri"/>
                <a:cs typeface="Calibri"/>
                <a:sym typeface="Calibri"/>
              </a:rPr>
              <a:t>FROM production.product p</a:t>
            </a:r>
            <a:endParaRPr>
              <a:latin typeface="Calibri"/>
              <a:ea typeface="Calibri"/>
              <a:cs typeface="Calibri"/>
              <a:sym typeface="Calibri"/>
            </a:endParaRPr>
          </a:p>
          <a:p>
            <a:pPr marL="0" marR="0" lvl="0" indent="457200" algn="l" rtl="0">
              <a:lnSpc>
                <a:spcPct val="120000"/>
              </a:lnSpc>
              <a:spcBef>
                <a:spcPts val="0"/>
              </a:spcBef>
              <a:spcAft>
                <a:spcPts val="0"/>
              </a:spcAft>
              <a:buClr>
                <a:schemeClr val="dk1"/>
              </a:buClr>
              <a:buSzPts val="1100"/>
              <a:buFont typeface="Arial"/>
              <a:buNone/>
            </a:pPr>
            <a:r>
              <a:rPr lang="en-US">
                <a:latin typeface="Calibri"/>
                <a:ea typeface="Calibri"/>
                <a:cs typeface="Calibri"/>
                <a:sym typeface="Calibri"/>
              </a:rPr>
              <a:t>WHERE p.color = 'Black' OR p.finishedgoodsflag = 'true';</a:t>
            </a:r>
            <a:endParaRPr>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endParaRPr>
              <a:latin typeface="Calibri"/>
              <a:ea typeface="Calibri"/>
              <a:cs typeface="Calibri"/>
              <a:sym typeface="Calibri"/>
            </a:endParaRPr>
          </a:p>
          <a:p>
            <a:pPr marL="0" marR="0" lvl="0" indent="0" algn="l" rtl="0">
              <a:lnSpc>
                <a:spcPct val="120000"/>
              </a:lnSpc>
              <a:spcBef>
                <a:spcPts val="0"/>
              </a:spcBef>
              <a:spcAft>
                <a:spcPts val="0"/>
              </a:spcAft>
              <a:buClr>
                <a:schemeClr val="dk1"/>
              </a:buClr>
              <a:buSzPts val="1100"/>
              <a:buFont typeface="Arial"/>
              <a:buNone/>
            </a:pPr>
            <a:r>
              <a:rPr lang="en-US">
                <a:latin typeface="Calibri"/>
                <a:ea typeface="Calibri"/>
                <a:cs typeface="Calibri"/>
                <a:sym typeface="Calibri"/>
              </a:rPr>
              <a:t>	</a:t>
            </a:r>
            <a:r>
              <a:rPr lang="en-US" b="1">
                <a:latin typeface="Calibri"/>
                <a:ea typeface="Calibri"/>
                <a:cs typeface="Calibri"/>
                <a:sym typeface="Calibri"/>
              </a:rPr>
              <a:t>(299)</a:t>
            </a:r>
            <a:endParaRPr b="1">
              <a:latin typeface="Calibri"/>
              <a:ea typeface="Calibri"/>
              <a:cs typeface="Calibri"/>
              <a:sym typeface="Calibri"/>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p44: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410" name="Google Shape;1410;p44: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5"/>
        <p:cNvGrpSpPr/>
        <p:nvPr/>
      </p:nvGrpSpPr>
      <p:grpSpPr>
        <a:xfrm>
          <a:off x="0" y="0"/>
          <a:ext cx="0" cy="0"/>
          <a:chOff x="0" y="0"/>
          <a:chExt cx="0" cy="0"/>
        </a:xfrm>
      </p:grpSpPr>
      <p:sp>
        <p:nvSpPr>
          <p:cNvPr id="1416" name="Google Shape;1416;g27cea8b772_0_178:notes"/>
          <p:cNvSpPr>
            <a:spLocks noGrp="1" noRot="1" noChangeAspect="1"/>
          </p:cNvSpPr>
          <p:nvPr>
            <p:ph type="sldImg" idx="2"/>
          </p:nvPr>
        </p:nvSpPr>
        <p:spPr>
          <a:xfrm>
            <a:off x="450850" y="720725"/>
            <a:ext cx="6413400" cy="36006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417" name="Google Shape;1417;g27cea8b772_0_178:notes"/>
          <p:cNvSpPr txBox="1">
            <a:spLocks noGrp="1"/>
          </p:cNvSpPr>
          <p:nvPr>
            <p:ph type="body" idx="1"/>
          </p:nvPr>
        </p:nvSpPr>
        <p:spPr>
          <a:xfrm>
            <a:off x="975360" y="4560570"/>
            <a:ext cx="5364600" cy="4320600"/>
          </a:xfrm>
          <a:prstGeom prst="rect">
            <a:avLst/>
          </a:prstGeom>
          <a:noFill/>
          <a:ln>
            <a:noFill/>
          </a:ln>
        </p:spPr>
        <p:txBody>
          <a:bodyPr spcFirstLastPara="1" wrap="square" lIns="96625" tIns="48300" rIns="96625" bIns="48300"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3"/>
        <p:cNvGrpSpPr/>
        <p:nvPr/>
      </p:nvGrpSpPr>
      <p:grpSpPr>
        <a:xfrm>
          <a:off x="0" y="0"/>
          <a:ext cx="0" cy="0"/>
          <a:chOff x="0" y="0"/>
          <a:chExt cx="0" cy="0"/>
        </a:xfrm>
      </p:grpSpPr>
      <p:sp>
        <p:nvSpPr>
          <p:cNvPr id="1424" name="Google Shape;1424;g27cea8b772_0_185:notes"/>
          <p:cNvSpPr txBox="1">
            <a:spLocks noGrp="1"/>
          </p:cNvSpPr>
          <p:nvPr>
            <p:ph type="body" idx="1"/>
          </p:nvPr>
        </p:nvSpPr>
        <p:spPr>
          <a:xfrm>
            <a:off x="975360" y="4560570"/>
            <a:ext cx="5364600" cy="4320600"/>
          </a:xfrm>
          <a:prstGeom prst="rect">
            <a:avLst/>
          </a:prstGeom>
          <a:noFill/>
          <a:ln>
            <a:noFill/>
          </a:ln>
        </p:spPr>
        <p:txBody>
          <a:bodyPr spcFirstLastPara="1" wrap="square" lIns="97000" tIns="97000" rIns="97000" bIns="97000" anchor="t" anchorCtr="0">
            <a:noAutofit/>
          </a:bodyPr>
          <a:lstStyle/>
          <a:p>
            <a:pPr marL="0" marR="0" lvl="0" indent="0" algn="l" rtl="0">
              <a:spcBef>
                <a:spcPts val="0"/>
              </a:spcBef>
              <a:spcAft>
                <a:spcPts val="0"/>
              </a:spcAft>
              <a:buClr>
                <a:schemeClr val="dk1"/>
              </a:buClr>
              <a:buFont typeface="Arial"/>
              <a:buNone/>
            </a:pPr>
            <a:endParaRPr sz="1300" b="0" i="0" u="none" strike="noStrike" cap="none">
              <a:solidFill>
                <a:schemeClr val="dk1"/>
              </a:solidFill>
              <a:latin typeface="Arial"/>
              <a:ea typeface="Arial"/>
              <a:cs typeface="Arial"/>
              <a:sym typeface="Arial"/>
            </a:endParaRPr>
          </a:p>
        </p:txBody>
      </p:sp>
      <p:sp>
        <p:nvSpPr>
          <p:cNvPr id="1425" name="Google Shape;1425;g27cea8b772_0_185:notes"/>
          <p:cNvSpPr>
            <a:spLocks noGrp="1" noRot="1" noChangeAspect="1"/>
          </p:cNvSpPr>
          <p:nvPr>
            <p:ph type="sldImg" idx="2"/>
          </p:nvPr>
        </p:nvSpPr>
        <p:spPr>
          <a:xfrm>
            <a:off x="401320" y="720090"/>
            <a:ext cx="6512700" cy="36006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
        <p:cNvGrpSpPr/>
        <p:nvPr/>
      </p:nvGrpSpPr>
      <p:grpSpPr>
        <a:xfrm>
          <a:off x="0" y="0"/>
          <a:ext cx="0" cy="0"/>
          <a:chOff x="0" y="0"/>
          <a:chExt cx="0" cy="0"/>
        </a:xfrm>
      </p:grpSpPr>
      <p:sp>
        <p:nvSpPr>
          <p:cNvPr id="1432" name="Google Shape;1432;p46:notes"/>
          <p:cNvSpPr txBox="1">
            <a:spLocks noGrp="1"/>
          </p:cNvSpPr>
          <p:nvPr>
            <p:ph type="body" idx="1"/>
          </p:nvPr>
        </p:nvSpPr>
        <p:spPr>
          <a:xfrm>
            <a:off x="975360" y="4560570"/>
            <a:ext cx="5364480"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433" name="Google Shape;1433;p46: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p:cNvGrpSpPr/>
        <p:nvPr/>
      </p:nvGrpSpPr>
      <p:grpSpPr>
        <a:xfrm>
          <a:off x="0" y="0"/>
          <a:ext cx="0" cy="0"/>
          <a:chOff x="0" y="0"/>
          <a:chExt cx="0" cy="0"/>
        </a:xfrm>
      </p:grpSpPr>
      <p:sp>
        <p:nvSpPr>
          <p:cNvPr id="1439" name="Google Shape;1439;p47: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440" name="Google Shape;1440;p47:notes"/>
          <p:cNvSpPr txBox="1">
            <a:spLocks noGrp="1"/>
          </p:cNvSpPr>
          <p:nvPr>
            <p:ph type="body" idx="1"/>
          </p:nvPr>
        </p:nvSpPr>
        <p:spPr>
          <a:xfrm>
            <a:off x="975360" y="4560570"/>
            <a:ext cx="5364480" cy="4320540"/>
          </a:xfrm>
          <a:prstGeom prst="rect">
            <a:avLst/>
          </a:prstGeom>
          <a:noFill/>
          <a:ln>
            <a:noFill/>
          </a:ln>
        </p:spPr>
        <p:txBody>
          <a:bodyPr spcFirstLastPara="1" wrap="square" lIns="96625" tIns="48300" rIns="96625" bIns="48300"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p11:notes"/>
          <p:cNvSpPr txBox="1">
            <a:spLocks noGrp="1"/>
          </p:cNvSpPr>
          <p:nvPr>
            <p:ph type="body" idx="1"/>
          </p:nvPr>
        </p:nvSpPr>
        <p:spPr>
          <a:xfrm>
            <a:off x="975361" y="4560570"/>
            <a:ext cx="5364479" cy="4320540"/>
          </a:xfrm>
          <a:prstGeom prst="rect">
            <a:avLst/>
          </a:prstGeom>
          <a:noFill/>
          <a:ln>
            <a:noFill/>
          </a:ln>
        </p:spPr>
        <p:txBody>
          <a:bodyPr spcFirstLastPara="1" wrap="square" lIns="96625" tIns="96625" rIns="96625" bIns="966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179" name="Google Shape;1179;p11: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5"/>
        <p:cNvGrpSpPr/>
        <p:nvPr/>
      </p:nvGrpSpPr>
      <p:grpSpPr>
        <a:xfrm>
          <a:off x="0" y="0"/>
          <a:ext cx="0" cy="0"/>
          <a:chOff x="0" y="0"/>
          <a:chExt cx="0" cy="0"/>
        </a:xfrm>
      </p:grpSpPr>
      <p:sp>
        <p:nvSpPr>
          <p:cNvPr id="1446" name="Google Shape;1446;g27cea8b772_0_412:notes"/>
          <p:cNvSpPr txBox="1">
            <a:spLocks noGrp="1"/>
          </p:cNvSpPr>
          <p:nvPr>
            <p:ph type="body" idx="1"/>
          </p:nvPr>
        </p:nvSpPr>
        <p:spPr>
          <a:xfrm>
            <a:off x="975360" y="4560570"/>
            <a:ext cx="5364600" cy="4320600"/>
          </a:xfrm>
          <a:prstGeom prst="rect">
            <a:avLst/>
          </a:prstGeom>
          <a:noFill/>
          <a:ln>
            <a:noFill/>
          </a:ln>
        </p:spPr>
        <p:txBody>
          <a:bodyPr spcFirstLastPara="1" wrap="square" lIns="97000" tIns="97000" rIns="97000" bIns="97000" anchor="t" anchorCtr="0">
            <a:noAutofit/>
          </a:bodyPr>
          <a:lstStyle/>
          <a:p>
            <a:pPr marL="0" marR="0" lvl="0" indent="0" algn="l" rtl="0">
              <a:spcBef>
                <a:spcPts val="0"/>
              </a:spcBef>
              <a:spcAft>
                <a:spcPts val="0"/>
              </a:spcAft>
              <a:buClr>
                <a:schemeClr val="dk1"/>
              </a:buClr>
              <a:buFont typeface="Arial"/>
              <a:buNone/>
            </a:pPr>
            <a:endParaRPr sz="1300" b="0" i="0" u="none" strike="noStrike" cap="none">
              <a:solidFill>
                <a:schemeClr val="dk1"/>
              </a:solidFill>
              <a:latin typeface="Arial"/>
              <a:ea typeface="Arial"/>
              <a:cs typeface="Arial"/>
              <a:sym typeface="Arial"/>
            </a:endParaRPr>
          </a:p>
        </p:txBody>
      </p:sp>
      <p:sp>
        <p:nvSpPr>
          <p:cNvPr id="1447" name="Google Shape;1447;g27cea8b772_0_412:notes"/>
          <p:cNvSpPr>
            <a:spLocks noGrp="1" noRot="1" noChangeAspect="1"/>
          </p:cNvSpPr>
          <p:nvPr>
            <p:ph type="sldImg" idx="2"/>
          </p:nvPr>
        </p:nvSpPr>
        <p:spPr>
          <a:xfrm>
            <a:off x="401320" y="720090"/>
            <a:ext cx="6512700" cy="36006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3"/>
        <p:cNvGrpSpPr/>
        <p:nvPr/>
      </p:nvGrpSpPr>
      <p:grpSpPr>
        <a:xfrm>
          <a:off x="0" y="0"/>
          <a:ext cx="0" cy="0"/>
          <a:chOff x="0" y="0"/>
          <a:chExt cx="0" cy="0"/>
        </a:xfrm>
      </p:grpSpPr>
      <p:sp>
        <p:nvSpPr>
          <p:cNvPr id="1184" name="Google Shape;1184;p13:notes"/>
          <p:cNvSpPr>
            <a:spLocks noGrp="1" noRot="1" noChangeAspect="1"/>
          </p:cNvSpPr>
          <p:nvPr>
            <p:ph type="sldImg" idx="2"/>
          </p:nvPr>
        </p:nvSpPr>
        <p:spPr>
          <a:xfrm>
            <a:off x="452438" y="720725"/>
            <a:ext cx="6410325"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185" name="Google Shape;1185;p13:notes"/>
          <p:cNvSpPr txBox="1">
            <a:spLocks noGrp="1"/>
          </p:cNvSpPr>
          <p:nvPr>
            <p:ph type="body" idx="1"/>
          </p:nvPr>
        </p:nvSpPr>
        <p:spPr>
          <a:xfrm>
            <a:off x="975361" y="4560570"/>
            <a:ext cx="5364479" cy="4320540"/>
          </a:xfrm>
          <a:prstGeom prst="rect">
            <a:avLst/>
          </a:prstGeom>
          <a:noFill/>
          <a:ln>
            <a:noFill/>
          </a:ln>
        </p:spPr>
        <p:txBody>
          <a:bodyPr spcFirstLastPara="1" wrap="square" lIns="96625" tIns="48300" rIns="96625" bIns="48300" anchor="t" anchorCtr="0">
            <a:noAutofit/>
          </a:bodyPr>
          <a:lstStyle/>
          <a:p>
            <a:pPr marL="0" marR="0" lvl="0" indent="0" algn="l" rtl="0">
              <a:spcBef>
                <a:spcPts val="0"/>
              </a:spcBef>
              <a:spcAft>
                <a:spcPts val="0"/>
              </a:spcAft>
              <a:buNone/>
            </a:pPr>
            <a:r>
              <a:rPr lang="en-US"/>
              <a:t>Instructor Prompt: As a reminder, this topic was brought up in Lesson 1. The idea is to provide some useful context for why we intend to discuss and teach SQL. </a:t>
            </a:r>
            <a:endParaRPr/>
          </a:p>
          <a:p>
            <a:pPr marL="0" marR="0" lvl="0" indent="0" algn="l" rtl="0">
              <a:spcBef>
                <a:spcPts val="0"/>
              </a:spcBef>
              <a:spcAft>
                <a:spcPts val="0"/>
              </a:spcAft>
              <a:buNone/>
            </a:pPr>
            <a:endParaRPr/>
          </a:p>
          <a:p>
            <a:pPr marL="0" marR="0" lvl="0" indent="0" algn="l" rtl="0">
              <a:spcBef>
                <a:spcPts val="0"/>
              </a:spcBef>
              <a:spcAft>
                <a:spcPts val="0"/>
              </a:spcAft>
              <a:buNone/>
            </a:pPr>
            <a:r>
              <a:rPr lang="en-US"/>
              <a:t>This example from Forrester, a reputable consulting group, lists a few reasons companies should strive to enable self-serve data access (e.g. by teaching employees how to generate their own custom SQL queries).</a:t>
            </a: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p14: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01" name="Google Shape;1201;p14:notes"/>
          <p:cNvSpPr txBox="1">
            <a:spLocks noGrp="1"/>
          </p:cNvSpPr>
          <p:nvPr>
            <p:ph type="body" idx="1"/>
          </p:nvPr>
        </p:nvSpPr>
        <p:spPr>
          <a:xfrm>
            <a:off x="975360" y="4560570"/>
            <a:ext cx="5364480" cy="4320540"/>
          </a:xfrm>
          <a:prstGeom prst="rect">
            <a:avLst/>
          </a:prstGeom>
          <a:noFill/>
          <a:ln>
            <a:noFill/>
          </a:ln>
        </p:spPr>
        <p:txBody>
          <a:bodyPr spcFirstLastPara="1" wrap="square" lIns="96625" tIns="48300" rIns="96625" bIns="48300" anchor="t" anchorCtr="0">
            <a:noAutofit/>
          </a:bodyPr>
          <a:lstStyle/>
          <a:p>
            <a:pPr marL="0" marR="0" lvl="0" indent="0" algn="l" rtl="0">
              <a:lnSpc>
                <a:spcPct val="120000"/>
              </a:lnSpc>
              <a:spcBef>
                <a:spcPts val="0"/>
              </a:spcBef>
              <a:spcAft>
                <a:spcPts val="0"/>
              </a:spcAft>
              <a:buNone/>
            </a:pPr>
            <a:r>
              <a:rPr lang="en-US" b="1" i="0" u="none" strike="noStrike" cap="none">
                <a:solidFill>
                  <a:srgbClr val="000000"/>
                </a:solidFill>
                <a:latin typeface="Arial"/>
                <a:ea typeface="Arial"/>
                <a:cs typeface="Arial"/>
                <a:sym typeface="Arial"/>
              </a:rPr>
              <a:t>Instructor Note: </a:t>
            </a:r>
            <a:r>
              <a:rPr lang="en-US" b="0" i="0" u="none" strike="noStrike" cap="none">
                <a:solidFill>
                  <a:srgbClr val="000000"/>
                </a:solidFill>
                <a:latin typeface="Arial"/>
                <a:ea typeface="Arial"/>
                <a:cs typeface="Arial"/>
                <a:sym typeface="Arial"/>
              </a:rPr>
              <a:t>If students use a SQL database at work, ask them if they know which implementation it is (PostgreSQL, MySQL, MS SQL, etc.).</a:t>
            </a:r>
            <a:endParaRPr b="0" i="0" u="none" strike="noStrike" cap="non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2c01de91e9_0_0:notes"/>
          <p:cNvSpPr>
            <a:spLocks noGrp="1" noRot="1" noChangeAspect="1"/>
          </p:cNvSpPr>
          <p:nvPr>
            <p:ph type="sldImg" idx="2"/>
          </p:nvPr>
        </p:nvSpPr>
        <p:spPr>
          <a:xfrm>
            <a:off x="450850" y="720725"/>
            <a:ext cx="6413400" cy="36006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09" name="Google Shape;1209;g2c01de91e9_0_0:notes"/>
          <p:cNvSpPr txBox="1">
            <a:spLocks noGrp="1"/>
          </p:cNvSpPr>
          <p:nvPr>
            <p:ph type="body" idx="1"/>
          </p:nvPr>
        </p:nvSpPr>
        <p:spPr>
          <a:xfrm>
            <a:off x="975360" y="4560570"/>
            <a:ext cx="5364600" cy="4320600"/>
          </a:xfrm>
          <a:prstGeom prst="rect">
            <a:avLst/>
          </a:prstGeom>
          <a:noFill/>
          <a:ln>
            <a:noFill/>
          </a:ln>
        </p:spPr>
        <p:txBody>
          <a:bodyPr spcFirstLastPara="1" wrap="square" lIns="96625" tIns="48300" rIns="96625" bIns="48300" anchor="t" anchorCtr="0">
            <a:noAutofit/>
          </a:bodyPr>
          <a:lstStyle/>
          <a:p>
            <a:pPr marL="0" marR="0" lvl="0" indent="0" algn="l" rtl="0">
              <a:lnSpc>
                <a:spcPct val="120000"/>
              </a:lnSpc>
              <a:spcBef>
                <a:spcPts val="0"/>
              </a:spcBef>
              <a:spcAft>
                <a:spcPts val="0"/>
              </a:spcAft>
              <a:buNone/>
            </a:pPr>
            <a:r>
              <a:rPr lang="en-US" sz="1100" b="1" i="0" u="none" strike="noStrike" cap="none">
                <a:solidFill>
                  <a:srgbClr val="000000"/>
                </a:solidFill>
                <a:latin typeface="Arial"/>
                <a:ea typeface="Arial"/>
                <a:cs typeface="Arial"/>
                <a:sym typeface="Arial"/>
              </a:rPr>
              <a:t>Instructor Note: OPTIONAL - </a:t>
            </a:r>
            <a:r>
              <a:rPr lang="en-US" sz="1100" b="0" i="0" u="none" strike="noStrike" cap="none">
                <a:solidFill>
                  <a:srgbClr val="000000"/>
                </a:solidFill>
                <a:latin typeface="Arial"/>
                <a:ea typeface="Arial"/>
                <a:cs typeface="Arial"/>
                <a:sym typeface="Arial"/>
              </a:rPr>
              <a:t>Video link</a:t>
            </a:r>
            <a:r>
              <a:rPr lang="en-US" sz="1100">
                <a:solidFill>
                  <a:srgbClr val="000000"/>
                </a:solidFill>
              </a:rPr>
              <a:t>ed is:</a:t>
            </a:r>
            <a:r>
              <a:rPr lang="en-US" sz="1100">
                <a:solidFill>
                  <a:srgbClr val="666666"/>
                </a:solidFill>
              </a:rPr>
              <a:t> </a:t>
            </a:r>
            <a:r>
              <a:rPr lang="en-US" sz="1100" b="0" i="0" u="sng" strike="noStrike" cap="none">
                <a:solidFill>
                  <a:schemeClr val="hlink"/>
                </a:solidFill>
                <a:latin typeface="Arial"/>
                <a:ea typeface="Arial"/>
                <a:cs typeface="Arial"/>
                <a:sym typeface="Arial"/>
                <a:hlinkClick r:id="rId3"/>
              </a:rPr>
              <a:t>https://goo.gl/ANp296</a:t>
            </a:r>
            <a:r>
              <a:rPr lang="en-US" sz="1100" b="0" i="0" u="none" strike="noStrike" cap="none">
                <a:solidFill>
                  <a:srgbClr val="666666"/>
                </a:solidFill>
                <a:latin typeface="Arial"/>
                <a:ea typeface="Arial"/>
                <a:cs typeface="Arial"/>
                <a:sym typeface="Arial"/>
              </a:rPr>
              <a:t>. </a:t>
            </a:r>
            <a:br>
              <a:rPr lang="en-US" sz="1100" b="0" i="0" u="none" strike="noStrike" cap="none">
                <a:solidFill>
                  <a:srgbClr val="666666"/>
                </a:solidFill>
                <a:latin typeface="Arial"/>
                <a:ea typeface="Arial"/>
                <a:cs typeface="Arial"/>
                <a:sym typeface="Arial"/>
              </a:rPr>
            </a:br>
            <a:r>
              <a:rPr lang="en-US" sz="1100" b="0" i="0" u="none" strike="noStrike" cap="none">
                <a:solidFill>
                  <a:srgbClr val="000000"/>
                </a:solidFill>
                <a:latin typeface="Arial"/>
                <a:ea typeface="Arial"/>
                <a:cs typeface="Arial"/>
                <a:sym typeface="Arial"/>
              </a:rPr>
              <a:t>This </a:t>
            </a:r>
            <a:r>
              <a:rPr lang="en-US" sz="1100">
                <a:solidFill>
                  <a:srgbClr val="000000"/>
                </a:solidFill>
              </a:rPr>
              <a:t>~6:00 min video can be used for an overview or as a brief summary. You can also share with students and request that they watch it outside of class.</a:t>
            </a:r>
            <a:endParaRPr>
              <a:solidFill>
                <a:srgbClr val="000000"/>
              </a:solidFill>
            </a:endParaRPr>
          </a:p>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p15:notes"/>
          <p:cNvSpPr>
            <a:spLocks noGrp="1" noRot="1" noChangeAspect="1"/>
          </p:cNvSpPr>
          <p:nvPr>
            <p:ph type="sldImg" idx="2"/>
          </p:nvPr>
        </p:nvSpPr>
        <p:spPr>
          <a:xfrm>
            <a:off x="450850" y="720725"/>
            <a:ext cx="64135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16" name="Google Shape;1216;p15:notes"/>
          <p:cNvSpPr txBox="1">
            <a:spLocks noGrp="1"/>
          </p:cNvSpPr>
          <p:nvPr>
            <p:ph type="body" idx="1"/>
          </p:nvPr>
        </p:nvSpPr>
        <p:spPr>
          <a:xfrm>
            <a:off x="975361" y="4560570"/>
            <a:ext cx="5364479" cy="4320540"/>
          </a:xfrm>
          <a:prstGeom prst="rect">
            <a:avLst/>
          </a:prstGeom>
          <a:noFill/>
          <a:ln>
            <a:noFill/>
          </a:ln>
        </p:spPr>
        <p:txBody>
          <a:bodyPr spcFirstLastPara="1" wrap="square" lIns="96625" tIns="48300" rIns="96625" bIns="48300" anchor="t" anchorCtr="0">
            <a:noAutofit/>
          </a:bodyPr>
          <a:lstStyle/>
          <a:p>
            <a:pPr marL="0" lvl="0" indent="0" rtl="0">
              <a:lnSpc>
                <a:spcPct val="120000"/>
              </a:lnSpc>
              <a:spcBef>
                <a:spcPts val="0"/>
              </a:spcBef>
              <a:spcAft>
                <a:spcPts val="0"/>
              </a:spcAft>
              <a:buNone/>
            </a:pPr>
            <a:r>
              <a:rPr lang="en-US" b="1"/>
              <a:t>Check: </a:t>
            </a:r>
            <a:r>
              <a:rPr lang="en-US"/>
              <a:t>Why would you need to use SQL when you have Excel?</a:t>
            </a:r>
            <a:endParaRPr sz="1100" b="1">
              <a:solidFill>
                <a:srgbClr val="000000"/>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g28ff739b0f_0_1:notes"/>
          <p:cNvSpPr>
            <a:spLocks noGrp="1" noRot="1" noChangeAspect="1"/>
          </p:cNvSpPr>
          <p:nvPr>
            <p:ph type="sldImg" idx="2"/>
          </p:nvPr>
        </p:nvSpPr>
        <p:spPr>
          <a:xfrm>
            <a:off x="450850" y="720725"/>
            <a:ext cx="6413400" cy="36006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22" name="Google Shape;1222;g28ff739b0f_0_1:notes"/>
          <p:cNvSpPr txBox="1">
            <a:spLocks noGrp="1"/>
          </p:cNvSpPr>
          <p:nvPr>
            <p:ph type="body" idx="1"/>
          </p:nvPr>
        </p:nvSpPr>
        <p:spPr>
          <a:xfrm>
            <a:off x="975361" y="4560570"/>
            <a:ext cx="5364600" cy="4320600"/>
          </a:xfrm>
          <a:prstGeom prst="rect">
            <a:avLst/>
          </a:prstGeom>
          <a:noFill/>
          <a:ln>
            <a:noFill/>
          </a:ln>
        </p:spPr>
        <p:txBody>
          <a:bodyPr spcFirstLastPara="1" wrap="square" lIns="96625" tIns="48300" rIns="96625" bIns="48300" anchor="t" anchorCtr="0">
            <a:noAutofit/>
          </a:bodyPr>
          <a:lstStyle/>
          <a:p>
            <a:pPr marL="0" lvl="0" indent="0" rtl="0">
              <a:lnSpc>
                <a:spcPct val="120000"/>
              </a:lnSpc>
              <a:spcBef>
                <a:spcPts val="0"/>
              </a:spcBef>
              <a:spcAft>
                <a:spcPts val="0"/>
              </a:spcAft>
              <a:buClr>
                <a:schemeClr val="dk1"/>
              </a:buClr>
              <a:buFont typeface="Arial"/>
              <a:buNone/>
            </a:pPr>
            <a:r>
              <a:rPr lang="en-US" b="1"/>
              <a:t>Check: </a:t>
            </a:r>
            <a:r>
              <a:rPr lang="en-US"/>
              <a:t>Why would you need to use SQL when you have Excel?</a:t>
            </a:r>
            <a:endParaRPr/>
          </a:p>
          <a:p>
            <a:pPr marL="0" lvl="0" indent="0" rtl="0">
              <a:spcBef>
                <a:spcPts val="0"/>
              </a:spcBef>
              <a:spcAft>
                <a:spcPts val="0"/>
              </a:spcAft>
              <a:buClr>
                <a:schemeClr val="dk1"/>
              </a:buClr>
              <a:buFont typeface="Arial"/>
              <a:buNone/>
            </a:pPr>
            <a:endParaRPr/>
          </a:p>
          <a:p>
            <a:pPr marL="0" marR="0" lvl="0" indent="0" algn="l" rtl="0">
              <a:spcBef>
                <a:spcPts val="0"/>
              </a:spcBef>
              <a:spcAft>
                <a:spcPts val="0"/>
              </a:spcAft>
              <a:buNone/>
            </a:pPr>
            <a:endParaRPr b="1">
              <a:solidFill>
                <a:srgbClr val="000000"/>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png"/><Relationship Id="rId1" Type="http://schemas.openxmlformats.org/officeDocument/2006/relationships/slideMaster" Target="../slideMasters/slideMaster5.xml"/><Relationship Id="rId4" Type="http://schemas.openxmlformats.org/officeDocument/2006/relationships/image" Target="../media/image21.jp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Master" Target="../slideMasters/slideMaster5.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png"/><Relationship Id="rId1" Type="http://schemas.openxmlformats.org/officeDocument/2006/relationships/slideMaster" Target="../slideMasters/slideMaster5.xml"/><Relationship Id="rId4" Type="http://schemas.openxmlformats.org/officeDocument/2006/relationships/image" Target="../media/image27.jp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1.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png"/><Relationship Id="rId1" Type="http://schemas.openxmlformats.org/officeDocument/2006/relationships/slideMaster" Target="../slideMasters/slideMaster2.xml"/><Relationship Id="rId4" Type="http://schemas.openxmlformats.org/officeDocument/2006/relationships/image" Target="../media/image21.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Master" Target="../slideMasters/slideMaster2.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png"/><Relationship Id="rId1" Type="http://schemas.openxmlformats.org/officeDocument/2006/relationships/slideMaster" Target="../slideMasters/slideMaster2.xml"/><Relationship Id="rId4" Type="http://schemas.openxmlformats.org/officeDocument/2006/relationships/image" Target="../media/image27.jp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png"/><Relationship Id="rId1" Type="http://schemas.openxmlformats.org/officeDocument/2006/relationships/slideMaster" Target="../slideMasters/slideMaster3.xml"/><Relationship Id="rId4" Type="http://schemas.openxmlformats.org/officeDocument/2006/relationships/image" Target="../media/image21.jp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Master" Target="../slideMasters/slideMaster3.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png"/><Relationship Id="rId1" Type="http://schemas.openxmlformats.org/officeDocument/2006/relationships/slideMaster" Target="../slideMasters/slideMaster3.xml"/><Relationship Id="rId4" Type="http://schemas.openxmlformats.org/officeDocument/2006/relationships/image" Target="../media/image27.jp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png"/><Relationship Id="rId1" Type="http://schemas.openxmlformats.org/officeDocument/2006/relationships/slideMaster" Target="../slideMasters/slideMaster4.xml"/><Relationship Id="rId4" Type="http://schemas.openxmlformats.org/officeDocument/2006/relationships/image" Target="../media/image21.jp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Master" Target="../slideMasters/slideMaster4.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p:cSld name="Title">
    <p:bg>
      <p:bgPr>
        <a:solidFill>
          <a:srgbClr val="000000"/>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body" idx="1"/>
          </p:nvPr>
        </p:nvSpPr>
        <p:spPr>
          <a:xfrm>
            <a:off x="496834" y="1440611"/>
            <a:ext cx="11916181" cy="5160014"/>
          </a:xfrm>
          <a:prstGeom prst="rect">
            <a:avLst/>
          </a:prstGeom>
          <a:noFill/>
          <a:ln>
            <a:noFill/>
          </a:ln>
        </p:spPr>
        <p:txBody>
          <a:bodyPr spcFirstLastPara="1" wrap="square" lIns="91425" tIns="91425" rIns="91425" bIns="91425" anchor="t" anchorCtr="0"/>
          <a:lstStyle>
            <a:lvl1pPr marL="457200" marR="0" lvl="0" indent="-228600" algn="l" rtl="0">
              <a:lnSpc>
                <a:spcPct val="85000"/>
              </a:lnSpc>
              <a:spcBef>
                <a:spcPts val="0"/>
              </a:spcBef>
              <a:spcAft>
                <a:spcPts val="0"/>
              </a:spcAft>
              <a:buClr>
                <a:schemeClr val="lt1"/>
              </a:buClr>
              <a:buSzPts val="2800"/>
              <a:buFont typeface="Georgia"/>
              <a:buNone/>
              <a:defRPr sz="8000" b="1" i="0" u="none" strike="noStrike" cap="none">
                <a:solidFill>
                  <a:schemeClr val="lt1"/>
                </a:solidFill>
                <a:latin typeface="Oswald"/>
                <a:ea typeface="Oswald"/>
                <a:cs typeface="Oswald"/>
                <a:sym typeface="Oswald"/>
              </a:defRPr>
            </a:lvl1pPr>
            <a:lvl2pPr marL="914400" marR="0" lvl="1" indent="-228600" algn="l" rtl="0">
              <a:lnSpc>
                <a:spcPct val="114000"/>
              </a:lnSpc>
              <a:spcBef>
                <a:spcPts val="0"/>
              </a:spcBef>
              <a:spcAft>
                <a:spcPts val="0"/>
              </a:spcAft>
              <a:buClr>
                <a:schemeClr val="lt1"/>
              </a:buClr>
              <a:buSzPts val="2400"/>
              <a:buFont typeface="Arial"/>
              <a:buNone/>
              <a:defRPr sz="2400" b="1" i="0" u="none" strike="noStrike" cap="none">
                <a:solidFill>
                  <a:schemeClr val="lt1"/>
                </a:solidFill>
                <a:latin typeface="Oswald"/>
                <a:ea typeface="Oswald"/>
                <a:cs typeface="Oswald"/>
                <a:sym typeface="Oswald"/>
              </a:defRPr>
            </a:lvl2pPr>
            <a:lvl3pPr marL="1371600" marR="0" lvl="2" indent="-355600" algn="l" rtl="0">
              <a:lnSpc>
                <a:spcPct val="114000"/>
              </a:lnSpc>
              <a:spcBef>
                <a:spcPts val="2400"/>
              </a:spcBef>
              <a:spcAft>
                <a:spcPts val="0"/>
              </a:spcAft>
              <a:buClr>
                <a:schemeClr val="lt1"/>
              </a:buClr>
              <a:buSzPts val="2000"/>
              <a:buFont typeface="Arial"/>
              <a:buChar char="•"/>
              <a:defRPr sz="2000" b="1" i="0" u="none" strike="noStrike" cap="none">
                <a:solidFill>
                  <a:schemeClr val="lt1"/>
                </a:solidFill>
                <a:latin typeface="Oswald"/>
                <a:ea typeface="Oswald"/>
                <a:cs typeface="Oswald"/>
                <a:sym typeface="Oswald"/>
              </a:defRPr>
            </a:lvl3pPr>
            <a:lvl4pPr marL="1828800" marR="0" lvl="3" indent="-342900" algn="l" rtl="0">
              <a:lnSpc>
                <a:spcPct val="114000"/>
              </a:lnSpc>
              <a:spcBef>
                <a:spcPts val="0"/>
              </a:spcBef>
              <a:spcAft>
                <a:spcPts val="0"/>
              </a:spcAft>
              <a:buClr>
                <a:schemeClr val="lt1"/>
              </a:buClr>
              <a:buSzPts val="1800"/>
              <a:buFont typeface="Arial"/>
              <a:buChar char="•"/>
              <a:defRPr sz="1800" b="1" i="0" u="none" strike="noStrike" cap="none">
                <a:solidFill>
                  <a:schemeClr val="lt1"/>
                </a:solidFill>
                <a:latin typeface="Oswald"/>
                <a:ea typeface="Oswald"/>
                <a:cs typeface="Oswald"/>
                <a:sym typeface="Oswald"/>
              </a:defRPr>
            </a:lvl4pPr>
            <a:lvl5pPr marL="2286000" marR="0" lvl="4" indent="-317500" algn="l" rtl="0">
              <a:lnSpc>
                <a:spcPct val="114000"/>
              </a:lnSpc>
              <a:spcBef>
                <a:spcPts val="0"/>
              </a:spcBef>
              <a:spcAft>
                <a:spcPts val="0"/>
              </a:spcAft>
              <a:buClr>
                <a:schemeClr val="lt1"/>
              </a:buClr>
              <a:buSzPts val="1400"/>
              <a:buFont typeface="Arial"/>
              <a:buChar char="•"/>
              <a:defRPr sz="1400" b="1" i="0" u="none" strike="noStrike" cap="none">
                <a:solidFill>
                  <a:schemeClr val="lt1"/>
                </a:solidFill>
                <a:latin typeface="Oswald"/>
                <a:ea typeface="Oswald"/>
                <a:cs typeface="Oswald"/>
                <a:sym typeface="Oswald"/>
              </a:defRPr>
            </a:lvl5pPr>
            <a:lvl6pPr marL="2743200" marR="0" lvl="5"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pic>
        <p:nvPicPr>
          <p:cNvPr id="10" name="Google Shape;10;p2"/>
          <p:cNvPicPr preferRelativeResize="0"/>
          <p:nvPr/>
        </p:nvPicPr>
        <p:blipFill rotWithShape="1">
          <a:blip r:embed="rId2">
            <a:alphaModFix/>
          </a:blip>
          <a:srcRect/>
          <a:stretch/>
        </p:blipFill>
        <p:spPr>
          <a:xfrm>
            <a:off x="629581" y="753261"/>
            <a:ext cx="2921593" cy="321579"/>
          </a:xfrm>
          <a:prstGeom prst="rect">
            <a:avLst/>
          </a:prstGeom>
          <a:noFill/>
          <a:ln>
            <a:noFill/>
          </a:ln>
        </p:spPr>
      </p:pic>
      <p:cxnSp>
        <p:nvCxnSpPr>
          <p:cNvPr id="11" name="Google Shape;11;p2"/>
          <p:cNvCxnSpPr/>
          <p:nvPr/>
        </p:nvCxnSpPr>
        <p:spPr>
          <a:xfrm>
            <a:off x="591720" y="608925"/>
            <a:ext cx="11821363" cy="11"/>
          </a:xfrm>
          <a:prstGeom prst="straightConnector1">
            <a:avLst/>
          </a:prstGeom>
          <a:noFill/>
          <a:ln w="9525" cap="flat" cmpd="sng">
            <a:solidFill>
              <a:srgbClr val="FFFFFF"/>
            </a:solidFill>
            <a:prstDash val="solid"/>
            <a:miter lim="8000"/>
            <a:headEnd type="none" w="sm" len="sm"/>
            <a:tailEnd type="none" w="sm" len="sm"/>
          </a:ln>
        </p:spPr>
      </p:cxnSp>
      <p:cxnSp>
        <p:nvCxnSpPr>
          <p:cNvPr id="12" name="Google Shape;12;p2"/>
          <p:cNvCxnSpPr/>
          <p:nvPr/>
        </p:nvCxnSpPr>
        <p:spPr>
          <a:xfrm>
            <a:off x="591720" y="1219203"/>
            <a:ext cx="11821363" cy="11"/>
          </a:xfrm>
          <a:prstGeom prst="straightConnector1">
            <a:avLst/>
          </a:prstGeom>
          <a:noFill/>
          <a:ln w="9525" cap="flat" cmpd="sng">
            <a:solidFill>
              <a:srgbClr val="FFFFFF"/>
            </a:solidFill>
            <a:prstDash val="solid"/>
            <a:miter lim="8000"/>
            <a:headEnd type="none" w="sm" len="sm"/>
            <a:tailEnd type="none" w="sm" len="sm"/>
          </a:ln>
        </p:spPr>
      </p:cxnSp>
      <p:sp>
        <p:nvSpPr>
          <p:cNvPr id="13" name="Google Shape;13;p2"/>
          <p:cNvSpPr txBox="1"/>
          <p:nvPr/>
        </p:nvSpPr>
        <p:spPr>
          <a:xfrm>
            <a:off x="465807" y="6744970"/>
            <a:ext cx="11366527" cy="413537"/>
          </a:xfrm>
          <a:prstGeom prst="rect">
            <a:avLst/>
          </a:prstGeom>
          <a:no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chemeClr val="lt1"/>
              </a:buClr>
              <a:buFont typeface="Helvetica Neue"/>
              <a:buNone/>
            </a:pPr>
            <a:r>
              <a:rPr lang="en-US" sz="1171" b="1" i="0" u="none" strike="noStrike" cap="none">
                <a:solidFill>
                  <a:schemeClr val="lt1"/>
                </a:solidFill>
                <a:latin typeface="Helvetica Neue"/>
                <a:ea typeface="Helvetica Neue"/>
                <a:cs typeface="Helvetica Neue"/>
                <a:sym typeface="Helvetica Neue"/>
              </a:rPr>
              <a:t>GENERAL ASSEMBLY	</a:t>
            </a:r>
            <a:endParaRPr/>
          </a:p>
        </p:txBody>
      </p:sp>
      <p:cxnSp>
        <p:nvCxnSpPr>
          <p:cNvPr id="14" name="Google Shape;14;p2"/>
          <p:cNvCxnSpPr/>
          <p:nvPr/>
        </p:nvCxnSpPr>
        <p:spPr>
          <a:xfrm>
            <a:off x="591789" y="6735030"/>
            <a:ext cx="11821227" cy="0"/>
          </a:xfrm>
          <a:prstGeom prst="straightConnector1">
            <a:avLst/>
          </a:prstGeom>
          <a:noFill/>
          <a:ln w="9525" cap="flat" cmpd="sng">
            <a:solidFill>
              <a:schemeClr val="lt1"/>
            </a:solidFill>
            <a:prstDash val="solid"/>
            <a:round/>
            <a:headEnd type="none" w="sm" len="sm"/>
            <a:tailEnd type="none" w="sm" len="sm"/>
          </a:ln>
        </p:spPr>
      </p:cxnSp>
      <p:pic>
        <p:nvPicPr>
          <p:cNvPr id="15" name="Google Shape;15;p2"/>
          <p:cNvPicPr preferRelativeResize="0"/>
          <p:nvPr/>
        </p:nvPicPr>
        <p:blipFill rotWithShape="1">
          <a:blip r:embed="rId3">
            <a:alphaModFix/>
          </a:blip>
          <a:srcRect/>
          <a:stretch/>
        </p:blipFill>
        <p:spPr>
          <a:xfrm>
            <a:off x="12091146" y="6791079"/>
            <a:ext cx="321869" cy="321310"/>
          </a:xfrm>
          <a:prstGeom prst="rect">
            <a:avLst/>
          </a:prstGeom>
          <a:noFill/>
          <a:ln>
            <a:noFill/>
          </a:ln>
        </p:spPr>
      </p:pic>
    </p:spTree>
  </p:cSld>
  <p:clrMapOvr>
    <a:masterClrMapping/>
  </p:clrMapOvr>
  <p:transition spd="med">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Divider - Red">
  <p:cSld name="Divider - Red">
    <p:bg>
      <p:bgPr>
        <a:solidFill>
          <a:srgbClr val="E51B24"/>
        </a:solidFill>
        <a:effectLst/>
      </p:bgPr>
    </p:bg>
    <p:spTree>
      <p:nvGrpSpPr>
        <p:cNvPr id="1" name="Shape 96"/>
        <p:cNvGrpSpPr/>
        <p:nvPr/>
      </p:nvGrpSpPr>
      <p:grpSpPr>
        <a:xfrm>
          <a:off x="0" y="0"/>
          <a:ext cx="0" cy="0"/>
          <a:chOff x="0" y="0"/>
          <a:chExt cx="0" cy="0"/>
        </a:xfrm>
      </p:grpSpPr>
      <p:cxnSp>
        <p:nvCxnSpPr>
          <p:cNvPr id="97" name="Google Shape;97;p11"/>
          <p:cNvCxnSpPr/>
          <p:nvPr/>
        </p:nvCxnSpPr>
        <p:spPr>
          <a:xfrm>
            <a:off x="591720" y="600229"/>
            <a:ext cx="11821363" cy="11"/>
          </a:xfrm>
          <a:prstGeom prst="straightConnector1">
            <a:avLst/>
          </a:prstGeom>
          <a:noFill/>
          <a:ln w="9525" cap="flat" cmpd="sng">
            <a:solidFill>
              <a:srgbClr val="FFFFFF"/>
            </a:solidFill>
            <a:prstDash val="solid"/>
            <a:miter lim="8000"/>
            <a:headEnd type="none" w="sm" len="sm"/>
            <a:tailEnd type="none" w="sm" len="sm"/>
          </a:ln>
        </p:spPr>
      </p:cxnSp>
      <p:cxnSp>
        <p:nvCxnSpPr>
          <p:cNvPr id="98" name="Google Shape;98;p11"/>
          <p:cNvCxnSpPr/>
          <p:nvPr/>
        </p:nvCxnSpPr>
        <p:spPr>
          <a:xfrm>
            <a:off x="591720" y="1219203"/>
            <a:ext cx="11821363" cy="11"/>
          </a:xfrm>
          <a:prstGeom prst="straightConnector1">
            <a:avLst/>
          </a:prstGeom>
          <a:noFill/>
          <a:ln w="9525" cap="flat" cmpd="sng">
            <a:solidFill>
              <a:srgbClr val="FFFFFF"/>
            </a:solidFill>
            <a:prstDash val="solid"/>
            <a:miter lim="8000"/>
            <a:headEnd type="none" w="sm" len="sm"/>
            <a:tailEnd type="none" w="sm" len="sm"/>
          </a:ln>
        </p:spPr>
      </p:cxnSp>
      <p:sp>
        <p:nvSpPr>
          <p:cNvPr id="99" name="Google Shape;99;p11"/>
          <p:cNvSpPr txBox="1"/>
          <p:nvPr/>
        </p:nvSpPr>
        <p:spPr>
          <a:xfrm>
            <a:off x="467386" y="6749059"/>
            <a:ext cx="11558595" cy="418719"/>
          </a:xfrm>
          <a:prstGeom prst="rect">
            <a:avLst/>
          </a:prstGeom>
          <a:no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FFFFFF"/>
              </a:buClr>
              <a:buFont typeface="Helvetica Neue"/>
              <a:buNone/>
            </a:pPr>
            <a:r>
              <a:rPr lang="en-US" sz="1171" b="1" i="0" u="none" strike="noStrike" cap="none">
                <a:solidFill>
                  <a:srgbClr val="FFFFFF"/>
                </a:solidFill>
                <a:latin typeface="Helvetica Neue"/>
                <a:ea typeface="Helvetica Neue"/>
                <a:cs typeface="Helvetica Neue"/>
                <a:sym typeface="Helvetica Neue"/>
              </a:rPr>
              <a:t>GENERAL ASSEMBLY	</a:t>
            </a:r>
            <a:endParaRPr/>
          </a:p>
        </p:txBody>
      </p:sp>
      <p:cxnSp>
        <p:nvCxnSpPr>
          <p:cNvPr id="100" name="Google Shape;100;p11"/>
          <p:cNvCxnSpPr/>
          <p:nvPr/>
        </p:nvCxnSpPr>
        <p:spPr>
          <a:xfrm>
            <a:off x="591720" y="6736359"/>
            <a:ext cx="11821363" cy="0"/>
          </a:xfrm>
          <a:prstGeom prst="straightConnector1">
            <a:avLst/>
          </a:prstGeom>
          <a:noFill/>
          <a:ln w="9525" cap="flat" cmpd="sng">
            <a:solidFill>
              <a:srgbClr val="FFFFFF"/>
            </a:solidFill>
            <a:prstDash val="solid"/>
            <a:round/>
            <a:headEnd type="none" w="sm" len="sm"/>
            <a:tailEnd type="none" w="sm" len="sm"/>
          </a:ln>
        </p:spPr>
      </p:cxnSp>
      <p:pic>
        <p:nvPicPr>
          <p:cNvPr id="101" name="Google Shape;101;p11"/>
          <p:cNvPicPr preferRelativeResize="0"/>
          <p:nvPr/>
        </p:nvPicPr>
        <p:blipFill rotWithShape="1">
          <a:blip r:embed="rId2">
            <a:alphaModFix/>
          </a:blip>
          <a:srcRect/>
          <a:stretch/>
        </p:blipFill>
        <p:spPr>
          <a:xfrm>
            <a:off x="12120228" y="6812366"/>
            <a:ext cx="292584" cy="292076"/>
          </a:xfrm>
          <a:prstGeom prst="rect">
            <a:avLst/>
          </a:prstGeom>
          <a:noFill/>
          <a:ln>
            <a:noFill/>
          </a:ln>
        </p:spPr>
      </p:pic>
      <p:sp>
        <p:nvSpPr>
          <p:cNvPr id="102" name="Google Shape;102;p11"/>
          <p:cNvSpPr txBox="1">
            <a:spLocks noGrp="1"/>
          </p:cNvSpPr>
          <p:nvPr>
            <p:ph type="title"/>
          </p:nvPr>
        </p:nvSpPr>
        <p:spPr>
          <a:xfrm>
            <a:off x="495928" y="600229"/>
            <a:ext cx="11838716" cy="705127"/>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chemeClr val="lt1"/>
              </a:buClr>
              <a:buSzPts val="1400"/>
              <a:buFont typeface="Oswald"/>
              <a:buNone/>
              <a:defRPr sz="3200" b="1" i="0" u="none" strike="noStrike" cap="none">
                <a:solidFill>
                  <a:schemeClr val="lt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03" name="Google Shape;103;p11"/>
          <p:cNvSpPr txBox="1">
            <a:spLocks noGrp="1"/>
          </p:cNvSpPr>
          <p:nvPr>
            <p:ph type="body" idx="1"/>
          </p:nvPr>
        </p:nvSpPr>
        <p:spPr>
          <a:xfrm>
            <a:off x="496834" y="1440611"/>
            <a:ext cx="11916181" cy="5219742"/>
          </a:xfrm>
          <a:prstGeom prst="rect">
            <a:avLst/>
          </a:prstGeom>
          <a:noFill/>
          <a:ln>
            <a:noFill/>
          </a:ln>
        </p:spPr>
        <p:txBody>
          <a:bodyPr spcFirstLastPara="1" wrap="square" lIns="91425" tIns="91425" rIns="91425" bIns="91425" anchor="t" anchorCtr="0"/>
          <a:lstStyle>
            <a:lvl1pPr marL="457200" marR="0" lvl="0" indent="-228600" algn="l" rtl="0">
              <a:lnSpc>
                <a:spcPct val="85000"/>
              </a:lnSpc>
              <a:spcBef>
                <a:spcPts val="0"/>
              </a:spcBef>
              <a:spcAft>
                <a:spcPts val="0"/>
              </a:spcAft>
              <a:buClr>
                <a:schemeClr val="lt1"/>
              </a:buClr>
              <a:buSzPts val="2800"/>
              <a:buFont typeface="Georgia"/>
              <a:buNone/>
              <a:defRPr sz="8000" b="1" i="0" u="none" strike="noStrike" cap="none">
                <a:solidFill>
                  <a:schemeClr val="lt1"/>
                </a:solidFill>
                <a:latin typeface="Oswald"/>
                <a:ea typeface="Oswald"/>
                <a:cs typeface="Oswald"/>
                <a:sym typeface="Oswald"/>
              </a:defRPr>
            </a:lvl1pPr>
            <a:lvl2pPr marL="914400" marR="0" lvl="1" indent="-228600" algn="l" rtl="0">
              <a:lnSpc>
                <a:spcPct val="114000"/>
              </a:lnSpc>
              <a:spcBef>
                <a:spcPts val="0"/>
              </a:spcBef>
              <a:spcAft>
                <a:spcPts val="0"/>
              </a:spcAft>
              <a:buClr>
                <a:schemeClr val="lt1"/>
              </a:buClr>
              <a:buSzPts val="2400"/>
              <a:buFont typeface="Arial"/>
              <a:buNone/>
              <a:defRPr sz="2400" b="1" i="0" u="none" strike="noStrike" cap="none">
                <a:solidFill>
                  <a:schemeClr val="lt1"/>
                </a:solidFill>
                <a:latin typeface="Oswald"/>
                <a:ea typeface="Oswald"/>
                <a:cs typeface="Oswald"/>
                <a:sym typeface="Oswald"/>
              </a:defRPr>
            </a:lvl2pPr>
            <a:lvl3pPr marL="1371600" marR="0" lvl="2" indent="-355600" algn="l" rtl="0">
              <a:lnSpc>
                <a:spcPct val="114000"/>
              </a:lnSpc>
              <a:spcBef>
                <a:spcPts val="2400"/>
              </a:spcBef>
              <a:spcAft>
                <a:spcPts val="0"/>
              </a:spcAft>
              <a:buClr>
                <a:schemeClr val="lt1"/>
              </a:buClr>
              <a:buSzPts val="2000"/>
              <a:buFont typeface="Arial"/>
              <a:buChar char="•"/>
              <a:defRPr sz="2000" b="1" i="0" u="none" strike="noStrike" cap="none">
                <a:solidFill>
                  <a:schemeClr val="lt1"/>
                </a:solidFill>
                <a:latin typeface="Oswald"/>
                <a:ea typeface="Oswald"/>
                <a:cs typeface="Oswald"/>
                <a:sym typeface="Oswald"/>
              </a:defRPr>
            </a:lvl3pPr>
            <a:lvl4pPr marL="1828800" marR="0" lvl="3" indent="-342900" algn="l" rtl="0">
              <a:lnSpc>
                <a:spcPct val="114000"/>
              </a:lnSpc>
              <a:spcBef>
                <a:spcPts val="0"/>
              </a:spcBef>
              <a:spcAft>
                <a:spcPts val="0"/>
              </a:spcAft>
              <a:buClr>
                <a:schemeClr val="lt1"/>
              </a:buClr>
              <a:buSzPts val="1800"/>
              <a:buFont typeface="Arial"/>
              <a:buChar char="•"/>
              <a:defRPr sz="1800" b="1" i="0" u="none" strike="noStrike" cap="none">
                <a:solidFill>
                  <a:schemeClr val="lt1"/>
                </a:solidFill>
                <a:latin typeface="Oswald"/>
                <a:ea typeface="Oswald"/>
                <a:cs typeface="Oswald"/>
                <a:sym typeface="Oswald"/>
              </a:defRPr>
            </a:lvl4pPr>
            <a:lvl5pPr marL="2286000" marR="0" lvl="4" indent="-317500" algn="l" rtl="0">
              <a:lnSpc>
                <a:spcPct val="114000"/>
              </a:lnSpc>
              <a:spcBef>
                <a:spcPts val="0"/>
              </a:spcBef>
              <a:spcAft>
                <a:spcPts val="0"/>
              </a:spcAft>
              <a:buClr>
                <a:schemeClr val="lt1"/>
              </a:buClr>
              <a:buSzPts val="1400"/>
              <a:buFont typeface="Arial"/>
              <a:buChar char="•"/>
              <a:defRPr sz="1400" b="1" i="0" u="none" strike="noStrike" cap="none">
                <a:solidFill>
                  <a:schemeClr val="lt1"/>
                </a:solidFill>
                <a:latin typeface="Oswald"/>
                <a:ea typeface="Oswald"/>
                <a:cs typeface="Oswald"/>
                <a:sym typeface="Oswald"/>
              </a:defRPr>
            </a:lvl5pPr>
            <a:lvl6pPr marL="2743200" marR="0" lvl="5"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hapter">
  <p:cSld name="Chapter">
    <p:bg>
      <p:bgPr>
        <a:solidFill>
          <a:srgbClr val="1EC9C6"/>
        </a:solidFill>
        <a:effectLst/>
      </p:bgPr>
    </p:bg>
    <p:spTree>
      <p:nvGrpSpPr>
        <p:cNvPr id="1" name="Shape 953"/>
        <p:cNvGrpSpPr/>
        <p:nvPr/>
      </p:nvGrpSpPr>
      <p:grpSpPr>
        <a:xfrm>
          <a:off x="0" y="0"/>
          <a:ext cx="0" cy="0"/>
          <a:chOff x="0" y="0"/>
          <a:chExt cx="0" cy="0"/>
        </a:xfrm>
      </p:grpSpPr>
      <p:cxnSp>
        <p:nvCxnSpPr>
          <p:cNvPr id="954" name="Google Shape;954;p122"/>
          <p:cNvCxnSpPr/>
          <p:nvPr/>
        </p:nvCxnSpPr>
        <p:spPr>
          <a:xfrm>
            <a:off x="635000" y="635000"/>
            <a:ext cx="11734500" cy="0"/>
          </a:xfrm>
          <a:prstGeom prst="straightConnector1">
            <a:avLst/>
          </a:prstGeom>
          <a:noFill/>
          <a:ln w="9525" cap="flat" cmpd="sng">
            <a:solidFill>
              <a:srgbClr val="FFFFFF"/>
            </a:solidFill>
            <a:prstDash val="solid"/>
            <a:miter lim="8000"/>
            <a:headEnd type="none" w="sm" len="sm"/>
            <a:tailEnd type="none" w="sm" len="sm"/>
          </a:ln>
        </p:spPr>
      </p:cxnSp>
      <p:cxnSp>
        <p:nvCxnSpPr>
          <p:cNvPr id="955" name="Google Shape;955;p122"/>
          <p:cNvCxnSpPr/>
          <p:nvPr/>
        </p:nvCxnSpPr>
        <p:spPr>
          <a:xfrm>
            <a:off x="635000" y="1219200"/>
            <a:ext cx="11734500" cy="0"/>
          </a:xfrm>
          <a:prstGeom prst="straightConnector1">
            <a:avLst/>
          </a:prstGeom>
          <a:noFill/>
          <a:ln w="9525" cap="flat" cmpd="sng">
            <a:solidFill>
              <a:srgbClr val="FFFFFF"/>
            </a:solidFill>
            <a:prstDash val="solid"/>
            <a:miter lim="8000"/>
            <a:headEnd type="none" w="sm" len="sm"/>
            <a:tailEnd type="none" w="sm" len="sm"/>
          </a:ln>
        </p:spPr>
      </p:cxnSp>
    </p:spTree>
  </p:cSld>
  <p:clrMapOvr>
    <a:masterClrMapping/>
  </p:clrMapOvr>
  <p:transition spd="med">
    <p:fade thruBlk="1"/>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ontent: Full Page Image">
  <p:cSld name="Content: Full Page Image">
    <p:spTree>
      <p:nvGrpSpPr>
        <p:cNvPr id="1" name="Shape 956"/>
        <p:cNvGrpSpPr/>
        <p:nvPr/>
      </p:nvGrpSpPr>
      <p:grpSpPr>
        <a:xfrm>
          <a:off x="0" y="0"/>
          <a:ext cx="0" cy="0"/>
          <a:chOff x="0" y="0"/>
          <a:chExt cx="0" cy="0"/>
        </a:xfrm>
      </p:grpSpPr>
      <p:sp>
        <p:nvSpPr>
          <p:cNvPr id="957" name="Google Shape;957;p123"/>
          <p:cNvSpPr txBox="1">
            <a:spLocks noGrp="1"/>
          </p:cNvSpPr>
          <p:nvPr>
            <p:ph type="body" idx="1"/>
          </p:nvPr>
        </p:nvSpPr>
        <p:spPr>
          <a:xfrm>
            <a:off x="317500" y="317500"/>
            <a:ext cx="12369900" cy="66675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58" name="Google Shape;958;p123"/>
          <p:cNvSpPr txBox="1">
            <a:spLocks noGrp="1"/>
          </p:cNvSpPr>
          <p:nvPr>
            <p:ph type="title"/>
          </p:nvPr>
        </p:nvSpPr>
        <p:spPr>
          <a:xfrm>
            <a:off x="635000" y="1473200"/>
            <a:ext cx="11734500" cy="1498500"/>
          </a:xfrm>
          <a:prstGeom prst="rect">
            <a:avLst/>
          </a:prstGeom>
          <a:noFill/>
          <a:ln>
            <a:noFill/>
          </a:ln>
        </p:spPr>
        <p:txBody>
          <a:bodyPr spcFirstLastPara="1" wrap="square" lIns="91425" tIns="91425" rIns="91425" bIns="91425"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41300" algn="l" rtl="0">
              <a:lnSpc>
                <a:spcPct val="92592"/>
              </a:lnSpc>
              <a:spcBef>
                <a:spcPts val="0"/>
              </a:spcBef>
              <a:spcAft>
                <a:spcPts val="0"/>
              </a:spcAft>
              <a:buSzPts val="1400"/>
              <a:buNone/>
              <a:defRPr sz="1900"/>
            </a:lvl2pPr>
            <a:lvl3pPr marL="0" marR="0" lvl="2" indent="457200" algn="l" rtl="0">
              <a:lnSpc>
                <a:spcPct val="92592"/>
              </a:lnSpc>
              <a:spcBef>
                <a:spcPts val="0"/>
              </a:spcBef>
              <a:spcAft>
                <a:spcPts val="0"/>
              </a:spcAft>
              <a:buSzPts val="1400"/>
              <a:buNone/>
              <a:defRPr sz="1900"/>
            </a:lvl3pPr>
            <a:lvl4pPr marL="0" marR="0" lvl="3" indent="685800" algn="l" rtl="0">
              <a:lnSpc>
                <a:spcPct val="92592"/>
              </a:lnSpc>
              <a:spcBef>
                <a:spcPts val="0"/>
              </a:spcBef>
              <a:spcAft>
                <a:spcPts val="0"/>
              </a:spcAft>
              <a:buSzPts val="1400"/>
              <a:buNone/>
              <a:defRPr sz="1900"/>
            </a:lvl4pPr>
            <a:lvl5pPr marL="0" marR="0" lvl="4" indent="914400" algn="l" rtl="0">
              <a:lnSpc>
                <a:spcPct val="92592"/>
              </a:lnSpc>
              <a:spcBef>
                <a:spcPts val="0"/>
              </a:spcBef>
              <a:spcAft>
                <a:spcPts val="0"/>
              </a:spcAft>
              <a:buSzPts val="1400"/>
              <a:buNone/>
              <a:defRPr sz="1900"/>
            </a:lvl5pPr>
            <a:lvl6pPr marL="0" marR="0" lvl="5" indent="1130300" algn="l" rtl="0">
              <a:lnSpc>
                <a:spcPct val="92592"/>
              </a:lnSpc>
              <a:spcBef>
                <a:spcPts val="0"/>
              </a:spcBef>
              <a:spcAft>
                <a:spcPts val="0"/>
              </a:spcAft>
              <a:buSzPts val="1400"/>
              <a:buNone/>
              <a:defRPr sz="1900"/>
            </a:lvl6pPr>
            <a:lvl7pPr marL="0" marR="0" lvl="6" indent="1371600" algn="l" rtl="0">
              <a:lnSpc>
                <a:spcPct val="92592"/>
              </a:lnSpc>
              <a:spcBef>
                <a:spcPts val="0"/>
              </a:spcBef>
              <a:spcAft>
                <a:spcPts val="0"/>
              </a:spcAft>
              <a:buSzPts val="1400"/>
              <a:buNone/>
              <a:defRPr sz="1900"/>
            </a:lvl7pPr>
            <a:lvl8pPr marL="0" marR="0" lvl="7" indent="1600200" algn="l" rtl="0">
              <a:lnSpc>
                <a:spcPct val="92592"/>
              </a:lnSpc>
              <a:spcBef>
                <a:spcPts val="0"/>
              </a:spcBef>
              <a:spcAft>
                <a:spcPts val="0"/>
              </a:spcAft>
              <a:buSzPts val="1400"/>
              <a:buNone/>
              <a:defRPr sz="1900"/>
            </a:lvl8pPr>
            <a:lvl9pPr marL="0" marR="0" lvl="8" indent="1828800" algn="l" rtl="0">
              <a:lnSpc>
                <a:spcPct val="92592"/>
              </a:lnSpc>
              <a:spcBef>
                <a:spcPts val="0"/>
              </a:spcBef>
              <a:spcAft>
                <a:spcPts val="0"/>
              </a:spcAft>
              <a:buSzPts val="1400"/>
              <a:buNone/>
              <a:defRPr sz="1900"/>
            </a:lvl9pPr>
          </a:lstStyle>
          <a:p>
            <a:endParaRPr/>
          </a:p>
        </p:txBody>
      </p:sp>
    </p:spTree>
  </p:cSld>
  <p:clrMapOvr>
    <a:masterClrMapping/>
  </p:clrMapOvr>
  <p:transition spd="med">
    <p:fade thruBlk="1"/>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Exercise">
  <p:cSld name="Exercise">
    <p:spTree>
      <p:nvGrpSpPr>
        <p:cNvPr id="1" name="Shape 959"/>
        <p:cNvGrpSpPr/>
        <p:nvPr/>
      </p:nvGrpSpPr>
      <p:grpSpPr>
        <a:xfrm>
          <a:off x="0" y="0"/>
          <a:ext cx="0" cy="0"/>
          <a:chOff x="0" y="0"/>
          <a:chExt cx="0" cy="0"/>
        </a:xfrm>
      </p:grpSpPr>
      <p:cxnSp>
        <p:nvCxnSpPr>
          <p:cNvPr id="960" name="Google Shape;960;p124"/>
          <p:cNvCxnSpPr/>
          <p:nvPr/>
        </p:nvCxnSpPr>
        <p:spPr>
          <a:xfrm>
            <a:off x="635000" y="635000"/>
            <a:ext cx="11734500" cy="0"/>
          </a:xfrm>
          <a:prstGeom prst="straightConnector1">
            <a:avLst/>
          </a:prstGeom>
          <a:noFill/>
          <a:ln>
            <a:noFill/>
          </a:ln>
        </p:spPr>
      </p:cxnSp>
      <p:cxnSp>
        <p:nvCxnSpPr>
          <p:cNvPr id="961" name="Google Shape;961;p124"/>
          <p:cNvCxnSpPr/>
          <p:nvPr/>
        </p:nvCxnSpPr>
        <p:spPr>
          <a:xfrm>
            <a:off x="635000" y="1219200"/>
            <a:ext cx="11734500" cy="0"/>
          </a:xfrm>
          <a:prstGeom prst="straightConnector1">
            <a:avLst/>
          </a:prstGeom>
          <a:noFill/>
          <a:ln>
            <a:noFill/>
          </a:ln>
        </p:spPr>
      </p:cxnSp>
      <p:cxnSp>
        <p:nvCxnSpPr>
          <p:cNvPr id="962" name="Google Shape;962;p124"/>
          <p:cNvCxnSpPr/>
          <p:nvPr/>
        </p:nvCxnSpPr>
        <p:spPr>
          <a:xfrm rot="10800000" flipH="1">
            <a:off x="635000" y="2780699"/>
            <a:ext cx="3735000" cy="600"/>
          </a:xfrm>
          <a:prstGeom prst="straightConnector1">
            <a:avLst/>
          </a:prstGeom>
          <a:noFill/>
          <a:ln>
            <a:noFill/>
          </a:ln>
        </p:spPr>
      </p:cxnSp>
      <p:cxnSp>
        <p:nvCxnSpPr>
          <p:cNvPr id="963" name="Google Shape;963;p124"/>
          <p:cNvCxnSpPr/>
          <p:nvPr/>
        </p:nvCxnSpPr>
        <p:spPr>
          <a:xfrm rot="10800000" flipH="1">
            <a:off x="4622800" y="2780699"/>
            <a:ext cx="7742700" cy="600"/>
          </a:xfrm>
          <a:prstGeom prst="straightConnector1">
            <a:avLst/>
          </a:prstGeom>
          <a:noFill/>
          <a:ln>
            <a:noFill/>
          </a:ln>
        </p:spPr>
      </p:cxnSp>
      <p:cxnSp>
        <p:nvCxnSpPr>
          <p:cNvPr id="964" name="Google Shape;964;p124"/>
          <p:cNvCxnSpPr/>
          <p:nvPr/>
        </p:nvCxnSpPr>
        <p:spPr>
          <a:xfrm rot="10800000" flipH="1">
            <a:off x="635000" y="5752499"/>
            <a:ext cx="3735000" cy="600"/>
          </a:xfrm>
          <a:prstGeom prst="straightConnector1">
            <a:avLst/>
          </a:prstGeom>
          <a:noFill/>
          <a:ln>
            <a:noFill/>
          </a:ln>
        </p:spPr>
      </p:cxnSp>
      <p:cxnSp>
        <p:nvCxnSpPr>
          <p:cNvPr id="965" name="Google Shape;965;p124"/>
          <p:cNvCxnSpPr/>
          <p:nvPr/>
        </p:nvCxnSpPr>
        <p:spPr>
          <a:xfrm>
            <a:off x="4635500" y="5753100"/>
            <a:ext cx="7731900" cy="0"/>
          </a:xfrm>
          <a:prstGeom prst="straightConnector1">
            <a:avLst/>
          </a:prstGeom>
          <a:noFill/>
          <a:ln>
            <a:noFill/>
          </a:ln>
        </p:spPr>
      </p:cxnSp>
      <p:sp>
        <p:nvSpPr>
          <p:cNvPr id="966" name="Google Shape;966;p124"/>
          <p:cNvSpPr/>
          <p:nvPr/>
        </p:nvSpPr>
        <p:spPr>
          <a:xfrm>
            <a:off x="635000" y="2387600"/>
            <a:ext cx="3733800" cy="2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KEY OBJECTIVE(S)</a:t>
            </a:r>
            <a:endParaRPr sz="1400"/>
          </a:p>
        </p:txBody>
      </p:sp>
      <p:sp>
        <p:nvSpPr>
          <p:cNvPr id="967" name="Google Shape;967;p124"/>
          <p:cNvSpPr/>
          <p:nvPr/>
        </p:nvSpPr>
        <p:spPr>
          <a:xfrm>
            <a:off x="4635500" y="2387600"/>
            <a:ext cx="3733800" cy="2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AGENDA</a:t>
            </a:r>
            <a:endParaRPr sz="1400"/>
          </a:p>
        </p:txBody>
      </p:sp>
      <p:sp>
        <p:nvSpPr>
          <p:cNvPr id="968" name="Google Shape;968;p124"/>
          <p:cNvSpPr/>
          <p:nvPr/>
        </p:nvSpPr>
        <p:spPr>
          <a:xfrm>
            <a:off x="4635500" y="5359400"/>
            <a:ext cx="7746900" cy="2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RESOURCES</a:t>
            </a:r>
            <a:endParaRPr sz="1400"/>
          </a:p>
        </p:txBody>
      </p:sp>
      <p:sp>
        <p:nvSpPr>
          <p:cNvPr id="969" name="Google Shape;969;p124"/>
          <p:cNvSpPr/>
          <p:nvPr/>
        </p:nvSpPr>
        <p:spPr>
          <a:xfrm>
            <a:off x="635000" y="5359400"/>
            <a:ext cx="3733800" cy="2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DELIVERABLE</a:t>
            </a:r>
            <a:endParaRPr sz="1400"/>
          </a:p>
        </p:txBody>
      </p:sp>
    </p:spTree>
  </p:cSld>
  <p:clrMapOvr>
    <a:masterClrMapping/>
  </p:clrMapOvr>
  <p:transition spd="med">
    <p:fade thruBlk="1"/>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se Study">
  <p:cSld name="Case Study">
    <p:spTree>
      <p:nvGrpSpPr>
        <p:cNvPr id="1" name="Shape 970"/>
        <p:cNvGrpSpPr/>
        <p:nvPr/>
      </p:nvGrpSpPr>
      <p:grpSpPr>
        <a:xfrm>
          <a:off x="0" y="0"/>
          <a:ext cx="0" cy="0"/>
          <a:chOff x="0" y="0"/>
          <a:chExt cx="0" cy="0"/>
        </a:xfrm>
      </p:grpSpPr>
      <p:cxnSp>
        <p:nvCxnSpPr>
          <p:cNvPr id="971" name="Google Shape;971;p125"/>
          <p:cNvCxnSpPr/>
          <p:nvPr/>
        </p:nvCxnSpPr>
        <p:spPr>
          <a:xfrm>
            <a:off x="635000" y="635000"/>
            <a:ext cx="11734500" cy="0"/>
          </a:xfrm>
          <a:prstGeom prst="straightConnector1">
            <a:avLst/>
          </a:prstGeom>
          <a:noFill/>
          <a:ln>
            <a:noFill/>
          </a:ln>
        </p:spPr>
      </p:cxnSp>
      <p:cxnSp>
        <p:nvCxnSpPr>
          <p:cNvPr id="972" name="Google Shape;972;p125"/>
          <p:cNvCxnSpPr/>
          <p:nvPr/>
        </p:nvCxnSpPr>
        <p:spPr>
          <a:xfrm>
            <a:off x="635000" y="1219200"/>
            <a:ext cx="11734500" cy="0"/>
          </a:xfrm>
          <a:prstGeom prst="straightConnector1">
            <a:avLst/>
          </a:prstGeom>
          <a:noFill/>
          <a:ln>
            <a:noFill/>
          </a:ln>
        </p:spPr>
      </p:cxnSp>
      <p:cxnSp>
        <p:nvCxnSpPr>
          <p:cNvPr id="973" name="Google Shape;973;p125"/>
          <p:cNvCxnSpPr/>
          <p:nvPr/>
        </p:nvCxnSpPr>
        <p:spPr>
          <a:xfrm rot="10800000" flipH="1">
            <a:off x="8623300" y="2780699"/>
            <a:ext cx="3735000" cy="600"/>
          </a:xfrm>
          <a:prstGeom prst="straightConnector1">
            <a:avLst/>
          </a:prstGeom>
          <a:noFill/>
          <a:ln>
            <a:noFill/>
          </a:ln>
        </p:spPr>
      </p:cxnSp>
      <p:cxnSp>
        <p:nvCxnSpPr>
          <p:cNvPr id="974" name="Google Shape;974;p125"/>
          <p:cNvCxnSpPr/>
          <p:nvPr/>
        </p:nvCxnSpPr>
        <p:spPr>
          <a:xfrm rot="10800000" flipH="1">
            <a:off x="635000" y="2780699"/>
            <a:ext cx="7742700" cy="600"/>
          </a:xfrm>
          <a:prstGeom prst="straightConnector1">
            <a:avLst/>
          </a:prstGeom>
          <a:noFill/>
          <a:ln>
            <a:noFill/>
          </a:ln>
        </p:spPr>
      </p:cxnSp>
      <p:sp>
        <p:nvSpPr>
          <p:cNvPr id="975" name="Google Shape;975;p125"/>
          <p:cNvSpPr/>
          <p:nvPr/>
        </p:nvSpPr>
        <p:spPr>
          <a:xfrm>
            <a:off x="635000" y="2387600"/>
            <a:ext cx="3733800" cy="2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SUMMARY</a:t>
            </a:r>
            <a:endParaRPr sz="1400"/>
          </a:p>
        </p:txBody>
      </p:sp>
      <p:sp>
        <p:nvSpPr>
          <p:cNvPr id="976" name="Google Shape;976;p125"/>
          <p:cNvSpPr/>
          <p:nvPr/>
        </p:nvSpPr>
        <p:spPr>
          <a:xfrm>
            <a:off x="8636000" y="2387600"/>
            <a:ext cx="3733800" cy="2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KEY CHALLENGE / QUESTION</a:t>
            </a:r>
            <a:endParaRPr sz="1400"/>
          </a:p>
        </p:txBody>
      </p:sp>
    </p:spTree>
  </p:cSld>
  <p:clrMapOvr>
    <a:masterClrMapping/>
  </p:clrMapOvr>
  <p:transition spd="med">
    <p:fade thruBlk="1"/>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ontent: IMAC">
  <p:cSld name="Content: IMAC">
    <p:spTree>
      <p:nvGrpSpPr>
        <p:cNvPr id="1" name="Shape 977"/>
        <p:cNvGrpSpPr/>
        <p:nvPr/>
      </p:nvGrpSpPr>
      <p:grpSpPr>
        <a:xfrm>
          <a:off x="0" y="0"/>
          <a:ext cx="0" cy="0"/>
          <a:chOff x="0" y="0"/>
          <a:chExt cx="0" cy="0"/>
        </a:xfrm>
      </p:grpSpPr>
      <p:pic>
        <p:nvPicPr>
          <p:cNvPr id="978" name="Google Shape;978;p126"/>
          <p:cNvPicPr preferRelativeResize="0"/>
          <p:nvPr/>
        </p:nvPicPr>
        <p:blipFill rotWithShape="1">
          <a:blip r:embed="rId2">
            <a:alphaModFix/>
          </a:blip>
          <a:srcRect/>
          <a:stretch/>
        </p:blipFill>
        <p:spPr>
          <a:xfrm>
            <a:off x="3314700" y="1555328"/>
            <a:ext cx="6340180" cy="5126661"/>
          </a:xfrm>
          <a:prstGeom prst="rect">
            <a:avLst/>
          </a:prstGeom>
          <a:noFill/>
          <a:ln>
            <a:noFill/>
          </a:ln>
        </p:spPr>
      </p:pic>
      <p:cxnSp>
        <p:nvCxnSpPr>
          <p:cNvPr id="979" name="Google Shape;979;p126"/>
          <p:cNvCxnSpPr/>
          <p:nvPr/>
        </p:nvCxnSpPr>
        <p:spPr>
          <a:xfrm>
            <a:off x="635000" y="635000"/>
            <a:ext cx="11734500" cy="0"/>
          </a:xfrm>
          <a:prstGeom prst="straightConnector1">
            <a:avLst/>
          </a:prstGeom>
          <a:noFill/>
          <a:ln>
            <a:noFill/>
          </a:ln>
        </p:spPr>
      </p:cxnSp>
      <p:cxnSp>
        <p:nvCxnSpPr>
          <p:cNvPr id="980" name="Google Shape;980;p126"/>
          <p:cNvCxnSpPr/>
          <p:nvPr/>
        </p:nvCxnSpPr>
        <p:spPr>
          <a:xfrm>
            <a:off x="635000" y="1219200"/>
            <a:ext cx="11734500" cy="0"/>
          </a:xfrm>
          <a:prstGeom prst="straightConnector1">
            <a:avLst/>
          </a:prstGeom>
          <a:noFill/>
          <a:ln>
            <a:noFill/>
          </a:ln>
        </p:spPr>
      </p:cxnSp>
      <p:sp>
        <p:nvSpPr>
          <p:cNvPr id="981" name="Google Shape;981;p126"/>
          <p:cNvSpPr txBox="1">
            <a:spLocks noGrp="1"/>
          </p:cNvSpPr>
          <p:nvPr>
            <p:ph type="body" idx="1"/>
          </p:nvPr>
        </p:nvSpPr>
        <p:spPr>
          <a:xfrm>
            <a:off x="3606800" y="1803400"/>
            <a:ext cx="5829300" cy="32892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transition spd="med">
    <p:fade thruBlk="1"/>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ontent: MAC Book Pro">
  <p:cSld name="Content: MAC Book Pro">
    <p:spTree>
      <p:nvGrpSpPr>
        <p:cNvPr id="1" name="Shape 982"/>
        <p:cNvGrpSpPr/>
        <p:nvPr/>
      </p:nvGrpSpPr>
      <p:grpSpPr>
        <a:xfrm>
          <a:off x="0" y="0"/>
          <a:ext cx="0" cy="0"/>
          <a:chOff x="0" y="0"/>
          <a:chExt cx="0" cy="0"/>
        </a:xfrm>
      </p:grpSpPr>
      <p:pic>
        <p:nvPicPr>
          <p:cNvPr id="983" name="Google Shape;983;p127"/>
          <p:cNvPicPr preferRelativeResize="0"/>
          <p:nvPr/>
        </p:nvPicPr>
        <p:blipFill rotWithShape="1">
          <a:blip r:embed="rId2">
            <a:alphaModFix/>
          </a:blip>
          <a:srcRect/>
          <a:stretch/>
        </p:blipFill>
        <p:spPr>
          <a:xfrm>
            <a:off x="2794792" y="1556145"/>
            <a:ext cx="7294389" cy="5119106"/>
          </a:xfrm>
          <a:prstGeom prst="rect">
            <a:avLst/>
          </a:prstGeom>
          <a:noFill/>
          <a:ln>
            <a:noFill/>
          </a:ln>
        </p:spPr>
      </p:pic>
      <p:cxnSp>
        <p:nvCxnSpPr>
          <p:cNvPr id="984" name="Google Shape;984;p127"/>
          <p:cNvCxnSpPr/>
          <p:nvPr/>
        </p:nvCxnSpPr>
        <p:spPr>
          <a:xfrm>
            <a:off x="635000" y="635000"/>
            <a:ext cx="11734500" cy="0"/>
          </a:xfrm>
          <a:prstGeom prst="straightConnector1">
            <a:avLst/>
          </a:prstGeom>
          <a:noFill/>
          <a:ln>
            <a:noFill/>
          </a:ln>
        </p:spPr>
      </p:cxnSp>
      <p:cxnSp>
        <p:nvCxnSpPr>
          <p:cNvPr id="985" name="Google Shape;985;p127"/>
          <p:cNvCxnSpPr/>
          <p:nvPr/>
        </p:nvCxnSpPr>
        <p:spPr>
          <a:xfrm>
            <a:off x="635000" y="1219200"/>
            <a:ext cx="11734500" cy="0"/>
          </a:xfrm>
          <a:prstGeom prst="straightConnector1">
            <a:avLst/>
          </a:prstGeom>
          <a:noFill/>
          <a:ln>
            <a:noFill/>
          </a:ln>
        </p:spPr>
      </p:cxnSp>
      <p:sp>
        <p:nvSpPr>
          <p:cNvPr id="986" name="Google Shape;986;p127"/>
          <p:cNvSpPr txBox="1">
            <a:spLocks noGrp="1"/>
          </p:cNvSpPr>
          <p:nvPr>
            <p:ph type="body" idx="1"/>
          </p:nvPr>
        </p:nvSpPr>
        <p:spPr>
          <a:xfrm>
            <a:off x="3759200" y="1841500"/>
            <a:ext cx="5448000" cy="33909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transition spd="med">
    <p:fade thruBlk="1"/>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ontent: IPad">
  <p:cSld name="Content: IPad">
    <p:spTree>
      <p:nvGrpSpPr>
        <p:cNvPr id="1" name="Shape 987"/>
        <p:cNvGrpSpPr/>
        <p:nvPr/>
      </p:nvGrpSpPr>
      <p:grpSpPr>
        <a:xfrm>
          <a:off x="0" y="0"/>
          <a:ext cx="0" cy="0"/>
          <a:chOff x="0" y="0"/>
          <a:chExt cx="0" cy="0"/>
        </a:xfrm>
      </p:grpSpPr>
      <p:pic>
        <p:nvPicPr>
          <p:cNvPr id="988" name="Google Shape;988;p128"/>
          <p:cNvPicPr preferRelativeResize="0"/>
          <p:nvPr/>
        </p:nvPicPr>
        <p:blipFill rotWithShape="1">
          <a:blip r:embed="rId2">
            <a:alphaModFix/>
          </a:blip>
          <a:srcRect/>
          <a:stretch/>
        </p:blipFill>
        <p:spPr>
          <a:xfrm>
            <a:off x="3136900" y="1511300"/>
            <a:ext cx="6822484" cy="5316281"/>
          </a:xfrm>
          <a:prstGeom prst="rect">
            <a:avLst/>
          </a:prstGeom>
          <a:noFill/>
          <a:ln>
            <a:noFill/>
          </a:ln>
        </p:spPr>
      </p:pic>
      <p:cxnSp>
        <p:nvCxnSpPr>
          <p:cNvPr id="989" name="Google Shape;989;p128"/>
          <p:cNvCxnSpPr/>
          <p:nvPr/>
        </p:nvCxnSpPr>
        <p:spPr>
          <a:xfrm>
            <a:off x="635000" y="635000"/>
            <a:ext cx="11734500" cy="0"/>
          </a:xfrm>
          <a:prstGeom prst="straightConnector1">
            <a:avLst/>
          </a:prstGeom>
          <a:noFill/>
          <a:ln>
            <a:noFill/>
          </a:ln>
        </p:spPr>
      </p:cxnSp>
      <p:cxnSp>
        <p:nvCxnSpPr>
          <p:cNvPr id="990" name="Google Shape;990;p128"/>
          <p:cNvCxnSpPr/>
          <p:nvPr/>
        </p:nvCxnSpPr>
        <p:spPr>
          <a:xfrm>
            <a:off x="635000" y="1219200"/>
            <a:ext cx="11734500" cy="0"/>
          </a:xfrm>
          <a:prstGeom prst="straightConnector1">
            <a:avLst/>
          </a:prstGeom>
          <a:noFill/>
          <a:ln>
            <a:noFill/>
          </a:ln>
        </p:spPr>
      </p:cxnSp>
      <p:sp>
        <p:nvSpPr>
          <p:cNvPr id="991" name="Google Shape;991;p128"/>
          <p:cNvSpPr txBox="1">
            <a:spLocks noGrp="1"/>
          </p:cNvSpPr>
          <p:nvPr>
            <p:ph type="body" idx="1"/>
          </p:nvPr>
        </p:nvSpPr>
        <p:spPr>
          <a:xfrm>
            <a:off x="3822700" y="2095500"/>
            <a:ext cx="5436000" cy="40893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transition spd="med">
    <p:fade thruBlk="1"/>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ontent: Smart Phones">
  <p:cSld name="Content: Smart Phones">
    <p:spTree>
      <p:nvGrpSpPr>
        <p:cNvPr id="1" name="Shape 992"/>
        <p:cNvGrpSpPr/>
        <p:nvPr/>
      </p:nvGrpSpPr>
      <p:grpSpPr>
        <a:xfrm>
          <a:off x="0" y="0"/>
          <a:ext cx="0" cy="0"/>
          <a:chOff x="0" y="0"/>
          <a:chExt cx="0" cy="0"/>
        </a:xfrm>
      </p:grpSpPr>
      <p:pic>
        <p:nvPicPr>
          <p:cNvPr id="993" name="Google Shape;993;p129"/>
          <p:cNvPicPr preferRelativeResize="0"/>
          <p:nvPr/>
        </p:nvPicPr>
        <p:blipFill rotWithShape="1">
          <a:blip r:embed="rId2">
            <a:alphaModFix/>
          </a:blip>
          <a:srcRect/>
          <a:stretch/>
        </p:blipFill>
        <p:spPr>
          <a:xfrm>
            <a:off x="1016000" y="1313655"/>
            <a:ext cx="4030387" cy="6029847"/>
          </a:xfrm>
          <a:prstGeom prst="rect">
            <a:avLst/>
          </a:prstGeom>
          <a:noFill/>
          <a:ln>
            <a:noFill/>
          </a:ln>
        </p:spPr>
      </p:pic>
      <p:pic>
        <p:nvPicPr>
          <p:cNvPr id="994" name="Google Shape;994;p129"/>
          <p:cNvPicPr preferRelativeResize="0"/>
          <p:nvPr/>
        </p:nvPicPr>
        <p:blipFill rotWithShape="1">
          <a:blip r:embed="rId3">
            <a:alphaModFix/>
          </a:blip>
          <a:srcRect/>
          <a:stretch/>
        </p:blipFill>
        <p:spPr>
          <a:xfrm>
            <a:off x="4673600" y="1371600"/>
            <a:ext cx="3683379" cy="5467669"/>
          </a:xfrm>
          <a:prstGeom prst="rect">
            <a:avLst/>
          </a:prstGeom>
          <a:noFill/>
          <a:ln>
            <a:noFill/>
          </a:ln>
        </p:spPr>
      </p:pic>
      <p:pic>
        <p:nvPicPr>
          <p:cNvPr id="995" name="Google Shape;995;p129"/>
          <p:cNvPicPr preferRelativeResize="0"/>
          <p:nvPr/>
        </p:nvPicPr>
        <p:blipFill rotWithShape="1">
          <a:blip r:embed="rId4">
            <a:alphaModFix/>
          </a:blip>
          <a:srcRect/>
          <a:stretch/>
        </p:blipFill>
        <p:spPr>
          <a:xfrm>
            <a:off x="8509000" y="1358900"/>
            <a:ext cx="2972368" cy="5449974"/>
          </a:xfrm>
          <a:prstGeom prst="rect">
            <a:avLst/>
          </a:prstGeom>
          <a:noFill/>
          <a:ln>
            <a:noFill/>
          </a:ln>
        </p:spPr>
      </p:pic>
      <p:cxnSp>
        <p:nvCxnSpPr>
          <p:cNvPr id="996" name="Google Shape;996;p129"/>
          <p:cNvCxnSpPr/>
          <p:nvPr/>
        </p:nvCxnSpPr>
        <p:spPr>
          <a:xfrm>
            <a:off x="635000" y="635000"/>
            <a:ext cx="11734500" cy="0"/>
          </a:xfrm>
          <a:prstGeom prst="straightConnector1">
            <a:avLst/>
          </a:prstGeom>
          <a:noFill/>
          <a:ln>
            <a:noFill/>
          </a:ln>
        </p:spPr>
      </p:cxnSp>
      <p:cxnSp>
        <p:nvCxnSpPr>
          <p:cNvPr id="997" name="Google Shape;997;p129"/>
          <p:cNvCxnSpPr/>
          <p:nvPr/>
        </p:nvCxnSpPr>
        <p:spPr>
          <a:xfrm>
            <a:off x="635000" y="1219200"/>
            <a:ext cx="11734500" cy="0"/>
          </a:xfrm>
          <a:prstGeom prst="straightConnector1">
            <a:avLst/>
          </a:prstGeom>
          <a:noFill/>
          <a:ln>
            <a:noFill/>
          </a:ln>
        </p:spPr>
      </p:cxnSp>
      <p:sp>
        <p:nvSpPr>
          <p:cNvPr id="998" name="Google Shape;998;p129"/>
          <p:cNvSpPr/>
          <p:nvPr/>
        </p:nvSpPr>
        <p:spPr>
          <a:xfrm>
            <a:off x="5651500" y="3835400"/>
            <a:ext cx="1707900" cy="254100"/>
          </a:xfrm>
          <a:prstGeom prst="rect">
            <a:avLst/>
          </a:prstGeom>
          <a:noFill/>
          <a:ln>
            <a:noFill/>
          </a:ln>
        </p:spPr>
        <p:txBody>
          <a:bodyPr spcFirstLastPara="1" wrap="square" lIns="38100" tIns="38100" rIns="38100" bIns="38100"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999" name="Google Shape;999;p129"/>
          <p:cNvSpPr/>
          <p:nvPr/>
        </p:nvSpPr>
        <p:spPr>
          <a:xfrm>
            <a:off x="9182100" y="3835400"/>
            <a:ext cx="1707900" cy="254100"/>
          </a:xfrm>
          <a:prstGeom prst="rect">
            <a:avLst/>
          </a:prstGeom>
          <a:noFill/>
          <a:ln>
            <a:noFill/>
          </a:ln>
        </p:spPr>
        <p:txBody>
          <a:bodyPr spcFirstLastPara="1" wrap="square" lIns="38100" tIns="38100" rIns="38100" bIns="38100"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1000" name="Google Shape;1000;p129"/>
          <p:cNvSpPr txBox="1">
            <a:spLocks noGrp="1"/>
          </p:cNvSpPr>
          <p:nvPr>
            <p:ph type="body" idx="1"/>
          </p:nvPr>
        </p:nvSpPr>
        <p:spPr>
          <a:xfrm>
            <a:off x="1841500" y="1981200"/>
            <a:ext cx="2311500" cy="39624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transition spd="med">
    <p:fade thruBlk="1"/>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harts">
  <p:cSld name="Charts">
    <p:spTree>
      <p:nvGrpSpPr>
        <p:cNvPr id="1" name="Shape 1001"/>
        <p:cNvGrpSpPr/>
        <p:nvPr/>
      </p:nvGrpSpPr>
      <p:grpSpPr>
        <a:xfrm>
          <a:off x="0" y="0"/>
          <a:ext cx="0" cy="0"/>
          <a:chOff x="0" y="0"/>
          <a:chExt cx="0" cy="0"/>
        </a:xfrm>
      </p:grpSpPr>
      <p:cxnSp>
        <p:nvCxnSpPr>
          <p:cNvPr id="1002" name="Google Shape;1002;p130"/>
          <p:cNvCxnSpPr/>
          <p:nvPr/>
        </p:nvCxnSpPr>
        <p:spPr>
          <a:xfrm>
            <a:off x="635000" y="635000"/>
            <a:ext cx="11734500" cy="0"/>
          </a:xfrm>
          <a:prstGeom prst="straightConnector1">
            <a:avLst/>
          </a:prstGeom>
          <a:noFill/>
          <a:ln>
            <a:noFill/>
          </a:ln>
        </p:spPr>
      </p:cxnSp>
      <p:cxnSp>
        <p:nvCxnSpPr>
          <p:cNvPr id="1003" name="Google Shape;1003;p130"/>
          <p:cNvCxnSpPr/>
          <p:nvPr/>
        </p:nvCxnSpPr>
        <p:spPr>
          <a:xfrm>
            <a:off x="635000" y="1219200"/>
            <a:ext cx="11734500" cy="0"/>
          </a:xfrm>
          <a:prstGeom prst="straightConnector1">
            <a:avLst/>
          </a:prstGeom>
          <a:noFill/>
          <a:ln>
            <a:noFill/>
          </a:ln>
        </p:spPr>
      </p:cxnSp>
      <p:sp>
        <p:nvSpPr>
          <p:cNvPr id="1004" name="Google Shape;1004;p130"/>
          <p:cNvSpPr/>
          <p:nvPr/>
        </p:nvSpPr>
        <p:spPr>
          <a:xfrm>
            <a:off x="655827" y="2307725"/>
            <a:ext cx="3000000" cy="30000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130"/>
          <p:cNvSpPr/>
          <p:nvPr/>
        </p:nvSpPr>
        <p:spPr>
          <a:xfrm>
            <a:off x="4386428" y="2303347"/>
            <a:ext cx="3000000" cy="30000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006" name="Google Shape;1006;p130"/>
          <p:cNvSpPr/>
          <p:nvPr/>
        </p:nvSpPr>
        <p:spPr>
          <a:xfrm>
            <a:off x="7409003" y="2423731"/>
            <a:ext cx="3000000" cy="30000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transition spd="med">
    <p:fade thruBlk="1"/>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llouts">
  <p:cSld name="Callouts">
    <p:spTree>
      <p:nvGrpSpPr>
        <p:cNvPr id="1" name="Shape 1007"/>
        <p:cNvGrpSpPr/>
        <p:nvPr/>
      </p:nvGrpSpPr>
      <p:grpSpPr>
        <a:xfrm>
          <a:off x="0" y="0"/>
          <a:ext cx="0" cy="0"/>
          <a:chOff x="0" y="0"/>
          <a:chExt cx="0" cy="0"/>
        </a:xfrm>
      </p:grpSpPr>
      <p:cxnSp>
        <p:nvCxnSpPr>
          <p:cNvPr id="1008" name="Google Shape;1008;p131"/>
          <p:cNvCxnSpPr/>
          <p:nvPr/>
        </p:nvCxnSpPr>
        <p:spPr>
          <a:xfrm>
            <a:off x="635000" y="635000"/>
            <a:ext cx="11734500" cy="0"/>
          </a:xfrm>
          <a:prstGeom prst="straightConnector1">
            <a:avLst/>
          </a:prstGeom>
          <a:noFill/>
          <a:ln>
            <a:noFill/>
          </a:ln>
        </p:spPr>
      </p:cxnSp>
      <p:cxnSp>
        <p:nvCxnSpPr>
          <p:cNvPr id="1009" name="Google Shape;1009;p131"/>
          <p:cNvCxnSpPr/>
          <p:nvPr/>
        </p:nvCxnSpPr>
        <p:spPr>
          <a:xfrm>
            <a:off x="635000" y="1219200"/>
            <a:ext cx="11734500" cy="0"/>
          </a:xfrm>
          <a:prstGeom prst="straightConnector1">
            <a:avLst/>
          </a:prstGeom>
          <a:noFill/>
          <a:ln>
            <a:noFill/>
          </a:ln>
        </p:spPr>
      </p:cxnSp>
      <p:grpSp>
        <p:nvGrpSpPr>
          <p:cNvPr id="1010" name="Google Shape;1010;p131"/>
          <p:cNvGrpSpPr/>
          <p:nvPr/>
        </p:nvGrpSpPr>
        <p:grpSpPr>
          <a:xfrm>
            <a:off x="635000" y="1828800"/>
            <a:ext cx="1269661" cy="1269661"/>
            <a:chOff x="0" y="0"/>
            <a:chExt cx="1269661" cy="1269661"/>
          </a:xfrm>
        </p:grpSpPr>
        <p:pic>
          <p:nvPicPr>
            <p:cNvPr id="1011" name="Google Shape;1011;p131"/>
            <p:cNvPicPr preferRelativeResize="0"/>
            <p:nvPr/>
          </p:nvPicPr>
          <p:blipFill rotWithShape="1">
            <a:blip r:embed="rId2">
              <a:alphaModFix/>
            </a:blip>
            <a:srcRect/>
            <a:stretch/>
          </p:blipFill>
          <p:spPr>
            <a:xfrm>
              <a:off x="0" y="0"/>
              <a:ext cx="1269661" cy="1269661"/>
            </a:xfrm>
            <a:prstGeom prst="rect">
              <a:avLst/>
            </a:prstGeom>
            <a:noFill/>
            <a:ln>
              <a:noFill/>
            </a:ln>
          </p:spPr>
        </p:pic>
        <p:sp>
          <p:nvSpPr>
            <p:cNvPr id="1012" name="Google Shape;1012;p131"/>
            <p:cNvSpPr/>
            <p:nvPr/>
          </p:nvSpPr>
          <p:spPr>
            <a:xfrm>
              <a:off x="889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000000"/>
                </a:buClr>
                <a:buFont typeface="Arial"/>
                <a:buNone/>
              </a:pPr>
              <a:r>
                <a:rPr lang="en-US" sz="1900" b="1" i="0" u="none" strike="noStrike" cap="none">
                  <a:solidFill>
                    <a:srgbClr val="000000"/>
                  </a:solidFill>
                  <a:latin typeface="Arial"/>
                  <a:ea typeface="Arial"/>
                  <a:cs typeface="Arial"/>
                  <a:sym typeface="Arial"/>
                </a:rPr>
                <a:t>INSERT STICKER</a:t>
              </a:r>
              <a:br>
                <a:rPr lang="en-US" sz="1900" b="1" i="0" u="none" strike="noStrike" cap="none">
                  <a:solidFill>
                    <a:srgbClr val="000000"/>
                  </a:solidFill>
                  <a:latin typeface="Arial"/>
                  <a:ea typeface="Arial"/>
                  <a:cs typeface="Arial"/>
                  <a:sym typeface="Arial"/>
                </a:rPr>
              </a:br>
              <a:r>
                <a:rPr lang="en-US" sz="1900" b="1" i="0" u="none" strike="noStrike" cap="none">
                  <a:solidFill>
                    <a:srgbClr val="000000"/>
                  </a:solidFill>
                  <a:latin typeface="Arial"/>
                  <a:ea typeface="Arial"/>
                  <a:cs typeface="Arial"/>
                  <a:sym typeface="Arial"/>
                </a:rPr>
                <a:t>TEXT</a:t>
              </a:r>
              <a:endParaRPr sz="1400"/>
            </a:p>
          </p:txBody>
        </p:sp>
      </p:grpSp>
      <p:grpSp>
        <p:nvGrpSpPr>
          <p:cNvPr id="1013" name="Google Shape;1013;p131"/>
          <p:cNvGrpSpPr/>
          <p:nvPr/>
        </p:nvGrpSpPr>
        <p:grpSpPr>
          <a:xfrm>
            <a:off x="2159000" y="1828800"/>
            <a:ext cx="1269661" cy="1269661"/>
            <a:chOff x="0" y="0"/>
            <a:chExt cx="1269661" cy="1269661"/>
          </a:xfrm>
        </p:grpSpPr>
        <p:pic>
          <p:nvPicPr>
            <p:cNvPr id="1014" name="Google Shape;1014;p131"/>
            <p:cNvPicPr preferRelativeResize="0"/>
            <p:nvPr/>
          </p:nvPicPr>
          <p:blipFill rotWithShape="1">
            <a:blip r:embed="rId3">
              <a:alphaModFix/>
            </a:blip>
            <a:srcRect/>
            <a:stretch/>
          </p:blipFill>
          <p:spPr>
            <a:xfrm>
              <a:off x="0" y="0"/>
              <a:ext cx="1269661" cy="1269661"/>
            </a:xfrm>
            <a:prstGeom prst="rect">
              <a:avLst/>
            </a:prstGeom>
            <a:noFill/>
            <a:ln>
              <a:noFill/>
            </a:ln>
          </p:spPr>
        </p:pic>
        <p:sp>
          <p:nvSpPr>
            <p:cNvPr id="1015" name="Google Shape;1015;p131"/>
            <p:cNvSpPr/>
            <p:nvPr/>
          </p:nvSpPr>
          <p:spPr>
            <a:xfrm>
              <a:off x="101600" y="3479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900" b="1" i="0" u="none" strike="noStrike" cap="none">
                  <a:solidFill>
                    <a:srgbClr val="FFFFFF"/>
                  </a:solidFill>
                  <a:latin typeface="Arial"/>
                  <a:ea typeface="Arial"/>
                  <a:cs typeface="Arial"/>
                  <a:sym typeface="Arial"/>
                </a:rPr>
                <a:t>INSERT STICKER</a:t>
              </a:r>
              <a:br>
                <a:rPr lang="en-US" sz="1900" b="1" i="0" u="none" strike="noStrike" cap="none">
                  <a:solidFill>
                    <a:srgbClr val="FFFFFF"/>
                  </a:solidFill>
                  <a:latin typeface="Arial"/>
                  <a:ea typeface="Arial"/>
                  <a:cs typeface="Arial"/>
                  <a:sym typeface="Arial"/>
                </a:rPr>
              </a:br>
              <a:r>
                <a:rPr lang="en-US" sz="1900" b="1" i="0" u="none" strike="noStrike" cap="none">
                  <a:solidFill>
                    <a:srgbClr val="FFFFFF"/>
                  </a:solidFill>
                  <a:latin typeface="Arial"/>
                  <a:ea typeface="Arial"/>
                  <a:cs typeface="Arial"/>
                  <a:sym typeface="Arial"/>
                </a:rPr>
                <a:t>TEXT</a:t>
              </a:r>
              <a:endParaRPr sz="1400"/>
            </a:p>
          </p:txBody>
        </p:sp>
      </p:grpSp>
      <p:grpSp>
        <p:nvGrpSpPr>
          <p:cNvPr id="1016" name="Google Shape;1016;p131"/>
          <p:cNvGrpSpPr/>
          <p:nvPr/>
        </p:nvGrpSpPr>
        <p:grpSpPr>
          <a:xfrm>
            <a:off x="635000" y="3340100"/>
            <a:ext cx="1269661" cy="1269661"/>
            <a:chOff x="0" y="0"/>
            <a:chExt cx="1269661" cy="1269661"/>
          </a:xfrm>
        </p:grpSpPr>
        <p:pic>
          <p:nvPicPr>
            <p:cNvPr id="1017" name="Google Shape;1017;p131"/>
            <p:cNvPicPr preferRelativeResize="0"/>
            <p:nvPr/>
          </p:nvPicPr>
          <p:blipFill rotWithShape="1">
            <a:blip r:embed="rId4">
              <a:alphaModFix/>
            </a:blip>
            <a:srcRect/>
            <a:stretch/>
          </p:blipFill>
          <p:spPr>
            <a:xfrm>
              <a:off x="0" y="0"/>
              <a:ext cx="1269661" cy="1269661"/>
            </a:xfrm>
            <a:prstGeom prst="rect">
              <a:avLst/>
            </a:prstGeom>
            <a:noFill/>
            <a:ln>
              <a:noFill/>
            </a:ln>
          </p:spPr>
        </p:pic>
        <p:sp>
          <p:nvSpPr>
            <p:cNvPr id="1018" name="Google Shape;1018;p131"/>
            <p:cNvSpPr/>
            <p:nvPr/>
          </p:nvSpPr>
          <p:spPr>
            <a:xfrm>
              <a:off x="88900" y="3225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900" b="1" i="0" u="none" strike="noStrike" cap="none">
                  <a:solidFill>
                    <a:srgbClr val="FFFFFF"/>
                  </a:solidFill>
                  <a:latin typeface="Arial"/>
                  <a:ea typeface="Arial"/>
                  <a:cs typeface="Arial"/>
                  <a:sym typeface="Arial"/>
                </a:rPr>
                <a:t>INSERT STICKER</a:t>
              </a:r>
              <a:br>
                <a:rPr lang="en-US" sz="1900" b="1" i="0" u="none" strike="noStrike" cap="none">
                  <a:solidFill>
                    <a:srgbClr val="FFFFFF"/>
                  </a:solidFill>
                  <a:latin typeface="Arial"/>
                  <a:ea typeface="Arial"/>
                  <a:cs typeface="Arial"/>
                  <a:sym typeface="Arial"/>
                </a:rPr>
              </a:br>
              <a:r>
                <a:rPr lang="en-US" sz="1900" b="1" i="0" u="none" strike="noStrike" cap="none">
                  <a:solidFill>
                    <a:srgbClr val="FFFFFF"/>
                  </a:solidFill>
                  <a:latin typeface="Arial"/>
                  <a:ea typeface="Arial"/>
                  <a:cs typeface="Arial"/>
                  <a:sym typeface="Arial"/>
                </a:rPr>
                <a:t>TEXT</a:t>
              </a:r>
              <a:endParaRPr sz="1400"/>
            </a:p>
          </p:txBody>
        </p:sp>
      </p:grpSp>
      <p:grpSp>
        <p:nvGrpSpPr>
          <p:cNvPr id="1019" name="Google Shape;1019;p131"/>
          <p:cNvGrpSpPr/>
          <p:nvPr/>
        </p:nvGrpSpPr>
        <p:grpSpPr>
          <a:xfrm>
            <a:off x="2159000" y="3340100"/>
            <a:ext cx="1269661" cy="1269661"/>
            <a:chOff x="0" y="0"/>
            <a:chExt cx="1269661" cy="1269661"/>
          </a:xfrm>
        </p:grpSpPr>
        <p:pic>
          <p:nvPicPr>
            <p:cNvPr id="1020" name="Google Shape;1020;p131"/>
            <p:cNvPicPr preferRelativeResize="0"/>
            <p:nvPr/>
          </p:nvPicPr>
          <p:blipFill rotWithShape="1">
            <a:blip r:embed="rId5">
              <a:alphaModFix/>
            </a:blip>
            <a:srcRect/>
            <a:stretch/>
          </p:blipFill>
          <p:spPr>
            <a:xfrm>
              <a:off x="0" y="0"/>
              <a:ext cx="1269661" cy="1269661"/>
            </a:xfrm>
            <a:prstGeom prst="rect">
              <a:avLst/>
            </a:prstGeom>
            <a:noFill/>
            <a:ln>
              <a:noFill/>
            </a:ln>
          </p:spPr>
        </p:pic>
        <p:sp>
          <p:nvSpPr>
            <p:cNvPr id="1021" name="Google Shape;1021;p131"/>
            <p:cNvSpPr/>
            <p:nvPr/>
          </p:nvSpPr>
          <p:spPr>
            <a:xfrm>
              <a:off x="1016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900" b="1" i="0" u="none" strike="noStrike" cap="none">
                  <a:solidFill>
                    <a:srgbClr val="FFFFFF"/>
                  </a:solidFill>
                  <a:latin typeface="Arial"/>
                  <a:ea typeface="Arial"/>
                  <a:cs typeface="Arial"/>
                  <a:sym typeface="Arial"/>
                </a:rPr>
                <a:t>INSERT STICKER</a:t>
              </a:r>
              <a:br>
                <a:rPr lang="en-US" sz="1900" b="1" i="0" u="none" strike="noStrike" cap="none">
                  <a:solidFill>
                    <a:srgbClr val="FFFFFF"/>
                  </a:solidFill>
                  <a:latin typeface="Arial"/>
                  <a:ea typeface="Arial"/>
                  <a:cs typeface="Arial"/>
                  <a:sym typeface="Arial"/>
                </a:rPr>
              </a:br>
              <a:r>
                <a:rPr lang="en-US" sz="1900" b="1" i="0" u="none" strike="noStrike" cap="none">
                  <a:solidFill>
                    <a:srgbClr val="FFFFFF"/>
                  </a:solidFill>
                  <a:latin typeface="Arial"/>
                  <a:ea typeface="Arial"/>
                  <a:cs typeface="Arial"/>
                  <a:sym typeface="Arial"/>
                </a:rPr>
                <a:t>TEXT</a:t>
              </a:r>
              <a:endParaRPr sz="1400"/>
            </a:p>
          </p:txBody>
        </p:sp>
      </p:grpSp>
      <p:grpSp>
        <p:nvGrpSpPr>
          <p:cNvPr id="1022" name="Google Shape;1022;p131"/>
          <p:cNvGrpSpPr/>
          <p:nvPr/>
        </p:nvGrpSpPr>
        <p:grpSpPr>
          <a:xfrm>
            <a:off x="635000" y="4876800"/>
            <a:ext cx="1269661" cy="1269661"/>
            <a:chOff x="0" y="0"/>
            <a:chExt cx="1269661" cy="1269661"/>
          </a:xfrm>
        </p:grpSpPr>
        <p:pic>
          <p:nvPicPr>
            <p:cNvPr id="1023" name="Google Shape;1023;p131"/>
            <p:cNvPicPr preferRelativeResize="0"/>
            <p:nvPr/>
          </p:nvPicPr>
          <p:blipFill rotWithShape="1">
            <a:blip r:embed="rId6">
              <a:alphaModFix/>
            </a:blip>
            <a:srcRect/>
            <a:stretch/>
          </p:blipFill>
          <p:spPr>
            <a:xfrm>
              <a:off x="0" y="0"/>
              <a:ext cx="1269661" cy="1269661"/>
            </a:xfrm>
            <a:prstGeom prst="rect">
              <a:avLst/>
            </a:prstGeom>
            <a:noFill/>
            <a:ln>
              <a:noFill/>
            </a:ln>
          </p:spPr>
        </p:pic>
        <p:sp>
          <p:nvSpPr>
            <p:cNvPr id="1024" name="Google Shape;1024;p131"/>
            <p:cNvSpPr/>
            <p:nvPr/>
          </p:nvSpPr>
          <p:spPr>
            <a:xfrm>
              <a:off x="88900" y="3225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900" b="1" i="0" u="none" strike="noStrike" cap="none">
                  <a:solidFill>
                    <a:srgbClr val="FFFFFF"/>
                  </a:solidFill>
                  <a:latin typeface="Arial"/>
                  <a:ea typeface="Arial"/>
                  <a:cs typeface="Arial"/>
                  <a:sym typeface="Arial"/>
                </a:rPr>
                <a:t>INSERT STICKER</a:t>
              </a:r>
              <a:br>
                <a:rPr lang="en-US" sz="1900" b="1" i="0" u="none" strike="noStrike" cap="none">
                  <a:solidFill>
                    <a:srgbClr val="FFFFFF"/>
                  </a:solidFill>
                  <a:latin typeface="Arial"/>
                  <a:ea typeface="Arial"/>
                  <a:cs typeface="Arial"/>
                  <a:sym typeface="Arial"/>
                </a:rPr>
              </a:br>
              <a:r>
                <a:rPr lang="en-US" sz="1900" b="1" i="0" u="none" strike="noStrike" cap="none">
                  <a:solidFill>
                    <a:srgbClr val="FFFFFF"/>
                  </a:solidFill>
                  <a:latin typeface="Arial"/>
                  <a:ea typeface="Arial"/>
                  <a:cs typeface="Arial"/>
                  <a:sym typeface="Arial"/>
                </a:rPr>
                <a:t>TEXT</a:t>
              </a:r>
              <a:endParaRPr sz="1400"/>
            </a:p>
          </p:txBody>
        </p:sp>
      </p:grpSp>
      <p:grpSp>
        <p:nvGrpSpPr>
          <p:cNvPr id="1025" name="Google Shape;1025;p131"/>
          <p:cNvGrpSpPr/>
          <p:nvPr/>
        </p:nvGrpSpPr>
        <p:grpSpPr>
          <a:xfrm>
            <a:off x="2159000" y="4876800"/>
            <a:ext cx="1269661" cy="1269661"/>
            <a:chOff x="0" y="0"/>
            <a:chExt cx="1269661" cy="1269661"/>
          </a:xfrm>
        </p:grpSpPr>
        <p:pic>
          <p:nvPicPr>
            <p:cNvPr id="1026" name="Google Shape;1026;p131"/>
            <p:cNvPicPr preferRelativeResize="0"/>
            <p:nvPr/>
          </p:nvPicPr>
          <p:blipFill rotWithShape="1">
            <a:blip r:embed="rId7">
              <a:alphaModFix/>
            </a:blip>
            <a:srcRect/>
            <a:stretch/>
          </p:blipFill>
          <p:spPr>
            <a:xfrm>
              <a:off x="0" y="0"/>
              <a:ext cx="1269661" cy="1269661"/>
            </a:xfrm>
            <a:prstGeom prst="rect">
              <a:avLst/>
            </a:prstGeom>
            <a:noFill/>
            <a:ln>
              <a:noFill/>
            </a:ln>
          </p:spPr>
        </p:pic>
        <p:sp>
          <p:nvSpPr>
            <p:cNvPr id="1027" name="Google Shape;1027;p131"/>
            <p:cNvSpPr/>
            <p:nvPr/>
          </p:nvSpPr>
          <p:spPr>
            <a:xfrm>
              <a:off x="1016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900" b="1" i="0" u="none" strike="noStrike" cap="none">
                  <a:solidFill>
                    <a:srgbClr val="FFFFFF"/>
                  </a:solidFill>
                  <a:latin typeface="Arial"/>
                  <a:ea typeface="Arial"/>
                  <a:cs typeface="Arial"/>
                  <a:sym typeface="Arial"/>
                </a:rPr>
                <a:t>INSERT STICKER</a:t>
              </a:r>
              <a:br>
                <a:rPr lang="en-US" sz="1900" b="1" i="0" u="none" strike="noStrike" cap="none">
                  <a:solidFill>
                    <a:srgbClr val="FFFFFF"/>
                  </a:solidFill>
                  <a:latin typeface="Arial"/>
                  <a:ea typeface="Arial"/>
                  <a:cs typeface="Arial"/>
                  <a:sym typeface="Arial"/>
                </a:rPr>
              </a:br>
              <a:r>
                <a:rPr lang="en-US" sz="1900" b="1" i="0" u="none" strike="noStrike" cap="none">
                  <a:solidFill>
                    <a:srgbClr val="FFFFFF"/>
                  </a:solidFill>
                  <a:latin typeface="Arial"/>
                  <a:ea typeface="Arial"/>
                  <a:cs typeface="Arial"/>
                  <a:sym typeface="Arial"/>
                </a:rPr>
                <a:t>TEXT</a:t>
              </a:r>
              <a:endParaRPr sz="1400"/>
            </a:p>
          </p:txBody>
        </p:sp>
      </p:grpSp>
      <p:sp>
        <p:nvSpPr>
          <p:cNvPr id="1028" name="Google Shape;1028;p131"/>
          <p:cNvSpPr/>
          <p:nvPr/>
        </p:nvSpPr>
        <p:spPr>
          <a:xfrm>
            <a:off x="8790781" y="1828800"/>
            <a:ext cx="3236400" cy="2032200"/>
          </a:xfrm>
          <a:custGeom>
            <a:avLst/>
            <a:gdLst/>
            <a:ahLst/>
            <a:cxnLst/>
            <a:rect l="0" t="0" r="0" b="0"/>
            <a:pathLst>
              <a:path w="120000" h="120000" extrusionOk="0">
                <a:moveTo>
                  <a:pt x="20633" y="0"/>
                </a:moveTo>
                <a:cubicBezTo>
                  <a:pt x="15433" y="0"/>
                  <a:pt x="11216" y="6716"/>
                  <a:pt x="11216" y="15000"/>
                </a:cubicBezTo>
                <a:lnTo>
                  <a:pt x="11216" y="28966"/>
                </a:lnTo>
                <a:lnTo>
                  <a:pt x="0" y="37572"/>
                </a:lnTo>
                <a:lnTo>
                  <a:pt x="11216" y="46172"/>
                </a:lnTo>
                <a:lnTo>
                  <a:pt x="11216" y="105000"/>
                </a:lnTo>
                <a:cubicBezTo>
                  <a:pt x="11216" y="113283"/>
                  <a:pt x="15433" y="120000"/>
                  <a:pt x="20633" y="120000"/>
                </a:cubicBezTo>
                <a:lnTo>
                  <a:pt x="110583" y="120000"/>
                </a:lnTo>
                <a:cubicBezTo>
                  <a:pt x="115783" y="120000"/>
                  <a:pt x="120000" y="113283"/>
                  <a:pt x="120000" y="105000"/>
                </a:cubicBezTo>
                <a:lnTo>
                  <a:pt x="120000" y="15000"/>
                </a:lnTo>
                <a:cubicBezTo>
                  <a:pt x="120000" y="6716"/>
                  <a:pt x="115783" y="0"/>
                  <a:pt x="110583" y="0"/>
                </a:cubicBezTo>
                <a:lnTo>
                  <a:pt x="20633" y="0"/>
                </a:lnTo>
                <a:close/>
              </a:path>
            </a:pathLst>
          </a:custGeom>
          <a:noFill/>
          <a:ln>
            <a:noFill/>
          </a:ln>
        </p:spPr>
        <p:txBody>
          <a:bodyPr spcFirstLastPara="1" wrap="square" lIns="279425" tIns="279425" rIns="279425" bIns="279425" anchor="t" anchorCtr="0">
            <a:noAutofit/>
          </a:bodyPr>
          <a:lstStyle/>
          <a:p>
            <a:pPr marL="0" marR="0" lvl="0" indent="0" algn="l" rtl="0">
              <a:lnSpc>
                <a:spcPct val="133333"/>
              </a:lnSpc>
              <a:spcBef>
                <a:spcPts val="0"/>
              </a:spcBef>
              <a:spcAft>
                <a:spcPts val="0"/>
              </a:spcAft>
              <a:buClr>
                <a:srgbClr val="FFFFFF"/>
              </a:buClr>
              <a:buFont typeface="Arial"/>
              <a:buNone/>
            </a:pPr>
            <a:r>
              <a:rPr lang="en-US" sz="1100" b="0" i="0" u="none" strike="noStrike" cap="none">
                <a:solidFill>
                  <a:srgbClr val="FFFFFF"/>
                </a:solidFill>
                <a:latin typeface="Arial"/>
                <a:ea typeface="Arial"/>
                <a:cs typeface="Arial"/>
                <a:sym typeface="Arial"/>
              </a:rPr>
              <a:t>Insert quote here. Vestibulum suscipit augue a erat tristique sollicitudin. Donec sit amet neque arcu. Vestibulum at rhoncus neque. Vivamus eget vulputate purus. Curabitur venenatis, nisi non faucibus fringilla. —John Doe</a:t>
            </a:r>
            <a:endParaRPr sz="1400"/>
          </a:p>
        </p:txBody>
      </p:sp>
      <p:grpSp>
        <p:nvGrpSpPr>
          <p:cNvPr id="1029" name="Google Shape;1029;p131"/>
          <p:cNvGrpSpPr/>
          <p:nvPr/>
        </p:nvGrpSpPr>
        <p:grpSpPr>
          <a:xfrm>
            <a:off x="4051298" y="1828799"/>
            <a:ext cx="2031492" cy="2031492"/>
            <a:chOff x="0" y="0"/>
            <a:chExt cx="2031492" cy="2031492"/>
          </a:xfrm>
        </p:grpSpPr>
        <p:pic>
          <p:nvPicPr>
            <p:cNvPr id="1030" name="Google Shape;1030;p131"/>
            <p:cNvPicPr preferRelativeResize="0"/>
            <p:nvPr/>
          </p:nvPicPr>
          <p:blipFill rotWithShape="1">
            <a:blip r:embed="rId8">
              <a:alphaModFix/>
            </a:blip>
            <a:srcRect/>
            <a:stretch/>
          </p:blipFill>
          <p:spPr>
            <a:xfrm>
              <a:off x="0" y="0"/>
              <a:ext cx="2031492" cy="2031492"/>
            </a:xfrm>
            <a:prstGeom prst="rect">
              <a:avLst/>
            </a:prstGeom>
            <a:noFill/>
            <a:ln>
              <a:noFill/>
            </a:ln>
          </p:spPr>
        </p:pic>
        <p:sp>
          <p:nvSpPr>
            <p:cNvPr id="1031" name="Google Shape;1031;p131"/>
            <p:cNvSpPr/>
            <p:nvPr/>
          </p:nvSpPr>
          <p:spPr>
            <a:xfrm>
              <a:off x="165100" y="1524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000000"/>
                </a:buClr>
                <a:buFont typeface="Arial"/>
                <a:buNone/>
              </a:pPr>
              <a:r>
                <a:rPr lang="en-US" sz="1900" b="1" i="0" u="none" strike="noStrike" cap="none">
                  <a:solidFill>
                    <a:srgbClr val="000000"/>
                  </a:solidFill>
                  <a:latin typeface="Arial"/>
                  <a:ea typeface="Arial"/>
                  <a:cs typeface="Arial"/>
                  <a:sym typeface="Arial"/>
                </a:rPr>
                <a:t>INSERT TERM</a:t>
              </a:r>
              <a:endParaRPr sz="1400"/>
            </a:p>
          </p:txBody>
        </p:sp>
        <p:sp>
          <p:nvSpPr>
            <p:cNvPr id="1032" name="Google Shape;1032;p131"/>
            <p:cNvSpPr/>
            <p:nvPr/>
          </p:nvSpPr>
          <p:spPr>
            <a:xfrm>
              <a:off x="165100" y="4191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000000"/>
                </a:buClr>
                <a:buFont typeface="Arial"/>
                <a:buNone/>
              </a:pPr>
              <a:r>
                <a:rPr lang="en-US" sz="1100" b="0" i="0" u="none" strike="noStrike" cap="none">
                  <a:solidFill>
                    <a:srgbClr val="000000"/>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grpSp>
        <p:nvGrpSpPr>
          <p:cNvPr id="1033" name="Google Shape;1033;p131"/>
          <p:cNvGrpSpPr/>
          <p:nvPr/>
        </p:nvGrpSpPr>
        <p:grpSpPr>
          <a:xfrm>
            <a:off x="6362698" y="1828799"/>
            <a:ext cx="2031492" cy="2031492"/>
            <a:chOff x="0" y="0"/>
            <a:chExt cx="2031492" cy="2031492"/>
          </a:xfrm>
        </p:grpSpPr>
        <p:pic>
          <p:nvPicPr>
            <p:cNvPr id="1034" name="Google Shape;1034;p131"/>
            <p:cNvPicPr preferRelativeResize="0"/>
            <p:nvPr/>
          </p:nvPicPr>
          <p:blipFill rotWithShape="1">
            <a:blip r:embed="rId9">
              <a:alphaModFix/>
            </a:blip>
            <a:srcRect/>
            <a:stretch/>
          </p:blipFill>
          <p:spPr>
            <a:xfrm>
              <a:off x="0" y="0"/>
              <a:ext cx="2031492" cy="2031492"/>
            </a:xfrm>
            <a:prstGeom prst="rect">
              <a:avLst/>
            </a:prstGeom>
            <a:noFill/>
            <a:ln>
              <a:noFill/>
            </a:ln>
          </p:spPr>
        </p:pic>
        <p:sp>
          <p:nvSpPr>
            <p:cNvPr id="1035" name="Google Shape;1035;p131"/>
            <p:cNvSpPr/>
            <p:nvPr/>
          </p:nvSpPr>
          <p:spPr>
            <a:xfrm>
              <a:off x="177800" y="1524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900" b="1" i="0" u="none" strike="noStrike" cap="none">
                  <a:solidFill>
                    <a:srgbClr val="FFFFFF"/>
                  </a:solidFill>
                  <a:latin typeface="Arial"/>
                  <a:ea typeface="Arial"/>
                  <a:cs typeface="Arial"/>
                  <a:sym typeface="Arial"/>
                </a:rPr>
                <a:t>INSERT TERM</a:t>
              </a:r>
              <a:endParaRPr sz="1400"/>
            </a:p>
          </p:txBody>
        </p:sp>
        <p:sp>
          <p:nvSpPr>
            <p:cNvPr id="1036" name="Google Shape;1036;p131"/>
            <p:cNvSpPr/>
            <p:nvPr/>
          </p:nvSpPr>
          <p:spPr>
            <a:xfrm>
              <a:off x="177800" y="4191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1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grpSp>
        <p:nvGrpSpPr>
          <p:cNvPr id="1037" name="Google Shape;1037;p131"/>
          <p:cNvGrpSpPr/>
          <p:nvPr/>
        </p:nvGrpSpPr>
        <p:grpSpPr>
          <a:xfrm>
            <a:off x="4051298" y="4114798"/>
            <a:ext cx="2031492" cy="2031492"/>
            <a:chOff x="0" y="0"/>
            <a:chExt cx="2031492" cy="2031492"/>
          </a:xfrm>
        </p:grpSpPr>
        <p:pic>
          <p:nvPicPr>
            <p:cNvPr id="1038" name="Google Shape;1038;p131"/>
            <p:cNvPicPr preferRelativeResize="0"/>
            <p:nvPr/>
          </p:nvPicPr>
          <p:blipFill rotWithShape="1">
            <a:blip r:embed="rId10">
              <a:alphaModFix/>
            </a:blip>
            <a:srcRect/>
            <a:stretch/>
          </p:blipFill>
          <p:spPr>
            <a:xfrm>
              <a:off x="0" y="0"/>
              <a:ext cx="2031492" cy="2031492"/>
            </a:xfrm>
            <a:prstGeom prst="rect">
              <a:avLst/>
            </a:prstGeom>
            <a:noFill/>
            <a:ln>
              <a:noFill/>
            </a:ln>
          </p:spPr>
        </p:pic>
        <p:sp>
          <p:nvSpPr>
            <p:cNvPr id="1039" name="Google Shape;1039;p131"/>
            <p:cNvSpPr/>
            <p:nvPr/>
          </p:nvSpPr>
          <p:spPr>
            <a:xfrm>
              <a:off x="165100" y="1778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900" b="1" i="0" u="none" strike="noStrike" cap="none">
                  <a:solidFill>
                    <a:srgbClr val="FFFFFF"/>
                  </a:solidFill>
                  <a:latin typeface="Arial"/>
                  <a:ea typeface="Arial"/>
                  <a:cs typeface="Arial"/>
                  <a:sym typeface="Arial"/>
                </a:rPr>
                <a:t>INSERT TERM</a:t>
              </a:r>
              <a:endParaRPr sz="1400"/>
            </a:p>
          </p:txBody>
        </p:sp>
        <p:sp>
          <p:nvSpPr>
            <p:cNvPr id="1040" name="Google Shape;1040;p131"/>
            <p:cNvSpPr/>
            <p:nvPr/>
          </p:nvSpPr>
          <p:spPr>
            <a:xfrm>
              <a:off x="165100" y="4445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1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grpSp>
        <p:nvGrpSpPr>
          <p:cNvPr id="1041" name="Google Shape;1041;p131"/>
          <p:cNvGrpSpPr/>
          <p:nvPr/>
        </p:nvGrpSpPr>
        <p:grpSpPr>
          <a:xfrm>
            <a:off x="6362698" y="4114798"/>
            <a:ext cx="2031492" cy="2031492"/>
            <a:chOff x="0" y="0"/>
            <a:chExt cx="2031492" cy="2031492"/>
          </a:xfrm>
        </p:grpSpPr>
        <p:pic>
          <p:nvPicPr>
            <p:cNvPr id="1042" name="Google Shape;1042;p131"/>
            <p:cNvPicPr preferRelativeResize="0"/>
            <p:nvPr/>
          </p:nvPicPr>
          <p:blipFill rotWithShape="1">
            <a:blip r:embed="rId11">
              <a:alphaModFix/>
            </a:blip>
            <a:srcRect/>
            <a:stretch/>
          </p:blipFill>
          <p:spPr>
            <a:xfrm>
              <a:off x="0" y="0"/>
              <a:ext cx="2031492" cy="2031492"/>
            </a:xfrm>
            <a:prstGeom prst="rect">
              <a:avLst/>
            </a:prstGeom>
            <a:noFill/>
            <a:ln>
              <a:noFill/>
            </a:ln>
          </p:spPr>
        </p:pic>
        <p:sp>
          <p:nvSpPr>
            <p:cNvPr id="1043" name="Google Shape;1043;p131"/>
            <p:cNvSpPr/>
            <p:nvPr/>
          </p:nvSpPr>
          <p:spPr>
            <a:xfrm>
              <a:off x="177800" y="1778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900" b="1" i="0" u="none" strike="noStrike" cap="none">
                  <a:solidFill>
                    <a:srgbClr val="FFFFFF"/>
                  </a:solidFill>
                  <a:latin typeface="Arial"/>
                  <a:ea typeface="Arial"/>
                  <a:cs typeface="Arial"/>
                  <a:sym typeface="Arial"/>
                </a:rPr>
                <a:t>INSERT TERM</a:t>
              </a:r>
              <a:endParaRPr sz="1400"/>
            </a:p>
          </p:txBody>
        </p:sp>
        <p:sp>
          <p:nvSpPr>
            <p:cNvPr id="1044" name="Google Shape;1044;p131"/>
            <p:cNvSpPr/>
            <p:nvPr/>
          </p:nvSpPr>
          <p:spPr>
            <a:xfrm>
              <a:off x="177800" y="4445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1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sp>
        <p:nvSpPr>
          <p:cNvPr id="1045" name="Google Shape;1045;p131"/>
          <p:cNvSpPr/>
          <p:nvPr/>
        </p:nvSpPr>
        <p:spPr>
          <a:xfrm>
            <a:off x="8790781" y="4114800"/>
            <a:ext cx="3236400" cy="2032200"/>
          </a:xfrm>
          <a:custGeom>
            <a:avLst/>
            <a:gdLst/>
            <a:ahLst/>
            <a:cxnLst/>
            <a:rect l="0" t="0" r="0" b="0"/>
            <a:pathLst>
              <a:path w="120000" h="120000" extrusionOk="0">
                <a:moveTo>
                  <a:pt x="20633" y="0"/>
                </a:moveTo>
                <a:cubicBezTo>
                  <a:pt x="15433" y="0"/>
                  <a:pt x="11216" y="6716"/>
                  <a:pt x="11216" y="15000"/>
                </a:cubicBezTo>
                <a:lnTo>
                  <a:pt x="11216" y="28966"/>
                </a:lnTo>
                <a:lnTo>
                  <a:pt x="0" y="37572"/>
                </a:lnTo>
                <a:lnTo>
                  <a:pt x="11216" y="46172"/>
                </a:lnTo>
                <a:lnTo>
                  <a:pt x="11216" y="105000"/>
                </a:lnTo>
                <a:cubicBezTo>
                  <a:pt x="11216" y="113283"/>
                  <a:pt x="15433" y="120000"/>
                  <a:pt x="20633" y="120000"/>
                </a:cubicBezTo>
                <a:lnTo>
                  <a:pt x="110583" y="120000"/>
                </a:lnTo>
                <a:cubicBezTo>
                  <a:pt x="115783" y="120000"/>
                  <a:pt x="120000" y="113283"/>
                  <a:pt x="120000" y="105000"/>
                </a:cubicBezTo>
                <a:lnTo>
                  <a:pt x="120000" y="15000"/>
                </a:lnTo>
                <a:cubicBezTo>
                  <a:pt x="120000" y="6716"/>
                  <a:pt x="115783" y="0"/>
                  <a:pt x="110583" y="0"/>
                </a:cubicBezTo>
                <a:lnTo>
                  <a:pt x="20633" y="0"/>
                </a:lnTo>
                <a:close/>
              </a:path>
            </a:pathLst>
          </a:custGeom>
          <a:solidFill>
            <a:srgbClr val="FFDC00"/>
          </a:solidFill>
          <a:ln>
            <a:noFill/>
          </a:ln>
        </p:spPr>
        <p:txBody>
          <a:bodyPr spcFirstLastPara="1" wrap="square" lIns="279425" tIns="279425" rIns="279425" bIns="279425" anchor="t" anchorCtr="0">
            <a:noAutofit/>
          </a:bodyPr>
          <a:lstStyle/>
          <a:p>
            <a:pPr marL="0" marR="0" lvl="0" indent="0" algn="l" rtl="0">
              <a:lnSpc>
                <a:spcPct val="133333"/>
              </a:lnSpc>
              <a:spcBef>
                <a:spcPts val="0"/>
              </a:spcBef>
              <a:spcAft>
                <a:spcPts val="0"/>
              </a:spcAft>
              <a:buClr>
                <a:srgbClr val="000000"/>
              </a:buClr>
              <a:buFont typeface="Arial"/>
              <a:buNone/>
            </a:pPr>
            <a:r>
              <a:rPr lang="en-US" sz="1100" b="0" i="0" u="none" strike="noStrike" cap="none">
                <a:solidFill>
                  <a:srgbClr val="000000"/>
                </a:solidFill>
                <a:latin typeface="Arial"/>
                <a:ea typeface="Arial"/>
                <a:cs typeface="Arial"/>
                <a:sym typeface="Arial"/>
              </a:rPr>
              <a:t>Insert quote here. Vestibulum suscipit augue a erat tristique sollicitudin. Donec sit amet neque arcu. Vestibulum at rhoncus neque. Vivamus eget vulputate purus. Curabitur venenatis, nisi non faucibus fringilla. —John Doe</a:t>
            </a:r>
            <a:endParaRPr sz="1400"/>
          </a:p>
        </p:txBody>
      </p:sp>
    </p:spTree>
  </p:cSld>
  <p:clrMapOvr>
    <a:masterClrMapping/>
  </p:clrMapOvr>
  <p:transition spd="med">
    <p:fade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ody Copy - Red">
  <p:cSld name="Body Copy - Red">
    <p:bg>
      <p:bgPr>
        <a:solidFill>
          <a:srgbClr val="E51B24"/>
        </a:solidFill>
        <a:effectLst/>
      </p:bgPr>
    </p:bg>
    <p:spTree>
      <p:nvGrpSpPr>
        <p:cNvPr id="1" name="Shape 104"/>
        <p:cNvGrpSpPr/>
        <p:nvPr/>
      </p:nvGrpSpPr>
      <p:grpSpPr>
        <a:xfrm>
          <a:off x="0" y="0"/>
          <a:ext cx="0" cy="0"/>
          <a:chOff x="0" y="0"/>
          <a:chExt cx="0" cy="0"/>
        </a:xfrm>
      </p:grpSpPr>
      <p:sp>
        <p:nvSpPr>
          <p:cNvPr id="105" name="Google Shape;105;p12"/>
          <p:cNvSpPr txBox="1">
            <a:spLocks noGrp="1"/>
          </p:cNvSpPr>
          <p:nvPr>
            <p:ph type="title"/>
          </p:nvPr>
        </p:nvSpPr>
        <p:spPr>
          <a:xfrm>
            <a:off x="582578" y="734835"/>
            <a:ext cx="11830257" cy="890505"/>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rgbClr val="FFFFFF"/>
              </a:buClr>
              <a:buSzPts val="1400"/>
              <a:buFont typeface="Oswald"/>
              <a:buNone/>
              <a:defRPr sz="5103" b="1" i="0" u="none" strike="noStrike" cap="none">
                <a:solidFill>
                  <a:srgbClr val="FFFFFF"/>
                </a:solidFill>
                <a:latin typeface="Oswald"/>
                <a:ea typeface="Oswald"/>
                <a:cs typeface="Oswald"/>
                <a:sym typeface="Oswald"/>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106" name="Google Shape;106;p12"/>
          <p:cNvSpPr txBox="1">
            <a:spLocks noGrp="1"/>
          </p:cNvSpPr>
          <p:nvPr>
            <p:ph type="subTitle" idx="1"/>
          </p:nvPr>
        </p:nvSpPr>
        <p:spPr>
          <a:xfrm>
            <a:off x="582578" y="1791621"/>
            <a:ext cx="11696713" cy="4868731"/>
          </a:xfrm>
          <a:prstGeom prst="rect">
            <a:avLst/>
          </a:prstGeom>
          <a:noFill/>
          <a:ln>
            <a:noFill/>
          </a:ln>
        </p:spPr>
        <p:txBody>
          <a:bodyPr spcFirstLastPara="1" wrap="square" lIns="91425" tIns="91425" rIns="91425" bIns="91425" anchor="t" anchorCtr="0"/>
          <a:lstStyle>
            <a:lvl1pPr marL="239713" marR="0" lvl="0" indent="-239713" algn="l" rtl="0">
              <a:lnSpc>
                <a:spcPct val="100000"/>
              </a:lnSpc>
              <a:spcBef>
                <a:spcPts val="0"/>
              </a:spcBef>
              <a:spcAft>
                <a:spcPts val="0"/>
              </a:spcAft>
              <a:buClr>
                <a:srgbClr val="FFFFFF"/>
              </a:buClr>
              <a:buSzPts val="2800"/>
              <a:buFont typeface="Georgia"/>
              <a:buNone/>
              <a:defRPr sz="2836" b="0" i="0" u="none" strike="noStrike" cap="none">
                <a:solidFill>
                  <a:srgbClr val="FFFFFF"/>
                </a:solidFill>
                <a:latin typeface="Helvetica Neue"/>
                <a:ea typeface="Helvetica Neue"/>
                <a:cs typeface="Helvetica Neue"/>
                <a:sym typeface="Helvetica Neue"/>
              </a:defRPr>
            </a:lvl1pPr>
            <a:lvl2pPr marL="460375" marR="0" lvl="1" indent="-269875" algn="l" rtl="0">
              <a:lnSpc>
                <a:spcPct val="114000"/>
              </a:lnSpc>
              <a:spcBef>
                <a:spcPts val="0"/>
              </a:spcBef>
              <a:spcAft>
                <a:spcPts val="0"/>
              </a:spcAft>
              <a:buClr>
                <a:schemeClr val="dk1"/>
              </a:buClr>
              <a:buSzPts val="2400"/>
              <a:buFont typeface="Arial"/>
              <a:buNone/>
              <a:defRPr sz="2400" b="0" i="0" u="none" strike="noStrike" cap="none">
                <a:solidFill>
                  <a:schemeClr val="dk1"/>
                </a:solidFill>
                <a:latin typeface="Georgia"/>
                <a:ea typeface="Georgia"/>
                <a:cs typeface="Georgia"/>
                <a:sym typeface="Georgia"/>
              </a:defRPr>
            </a:lvl2pPr>
            <a:lvl3pPr marL="914400" marR="0" lvl="2" indent="-228600" algn="l" rtl="0">
              <a:lnSpc>
                <a:spcPct val="114000"/>
              </a:lnSpc>
              <a:spcBef>
                <a:spcPts val="2400"/>
              </a:spcBef>
              <a:spcAft>
                <a:spcPts val="0"/>
              </a:spcAft>
              <a:buClr>
                <a:schemeClr val="dk1"/>
              </a:buClr>
              <a:buSzPts val="2000"/>
              <a:buFont typeface="Arial"/>
              <a:buNone/>
              <a:defRPr sz="2000" b="0" i="0" u="none" strike="noStrike" cap="none">
                <a:solidFill>
                  <a:schemeClr val="dk1"/>
                </a:solidFill>
                <a:latin typeface="Georgia"/>
                <a:ea typeface="Georgia"/>
                <a:cs typeface="Georgia"/>
                <a:sym typeface="Georgia"/>
              </a:defRPr>
            </a:lvl3pPr>
            <a:lvl4pPr marL="1374775" marR="0" lvl="3" indent="-231775" algn="l" rtl="0">
              <a:lnSpc>
                <a:spcPct val="114000"/>
              </a:lnSpc>
              <a:spcBef>
                <a:spcPts val="0"/>
              </a:spcBef>
              <a:spcAft>
                <a:spcPts val="0"/>
              </a:spcAft>
              <a:buClr>
                <a:schemeClr val="dk1"/>
              </a:buClr>
              <a:buSzPts val="1800"/>
              <a:buFont typeface="Arial"/>
              <a:buNone/>
              <a:defRPr sz="1800" b="0" i="0" u="none" strike="noStrike" cap="none">
                <a:solidFill>
                  <a:schemeClr val="dk1"/>
                </a:solidFill>
                <a:latin typeface="Georgia"/>
                <a:ea typeface="Georgia"/>
                <a:cs typeface="Georgia"/>
                <a:sym typeface="Georgia"/>
              </a:defRPr>
            </a:lvl4pPr>
            <a:lvl5pPr marL="1828800" marR="0" lvl="4" indent="-228600" algn="l" rtl="0">
              <a:lnSpc>
                <a:spcPct val="114000"/>
              </a:lnSpc>
              <a:spcBef>
                <a:spcPts val="0"/>
              </a:spcBef>
              <a:spcAft>
                <a:spcPts val="0"/>
              </a:spcAft>
              <a:buClr>
                <a:schemeClr val="dk1"/>
              </a:buClr>
              <a:buSzPts val="1400"/>
              <a:buFont typeface="Arial"/>
              <a:buNone/>
              <a:defRPr sz="1400" b="0" i="0" u="none" strike="noStrike" cap="none">
                <a:solidFill>
                  <a:schemeClr val="dk1"/>
                </a:solidFill>
                <a:latin typeface="Georgia"/>
                <a:ea typeface="Georgia"/>
                <a:cs typeface="Georgia"/>
                <a:sym typeface="Georgia"/>
              </a:defRPr>
            </a:lvl5pPr>
            <a:lvl6pPr marL="2677546" marR="0" lvl="5" indent="-251846" algn="l" rtl="0">
              <a:lnSpc>
                <a:spcPct val="90000"/>
              </a:lnSpc>
              <a:spcBef>
                <a:spcPts val="0"/>
              </a:spcBef>
              <a:spcAft>
                <a:spcPts val="0"/>
              </a:spcAft>
              <a:buClr>
                <a:schemeClr val="dk1"/>
              </a:buClr>
              <a:buSzPts val="1917"/>
              <a:buFont typeface="Arial"/>
              <a:buNone/>
              <a:defRPr sz="1917" b="0" i="0" u="none" strike="noStrike" cap="none">
                <a:solidFill>
                  <a:schemeClr val="dk1"/>
                </a:solidFill>
                <a:latin typeface="Calibri"/>
                <a:ea typeface="Calibri"/>
                <a:cs typeface="Calibri"/>
                <a:sym typeface="Calibri"/>
              </a:defRPr>
            </a:lvl6pPr>
            <a:lvl7pPr marL="3164373" marR="0" lvl="6" indent="-256072" algn="l" rtl="0">
              <a:lnSpc>
                <a:spcPct val="90000"/>
              </a:lnSpc>
              <a:spcBef>
                <a:spcPts val="0"/>
              </a:spcBef>
              <a:spcAft>
                <a:spcPts val="0"/>
              </a:spcAft>
              <a:buClr>
                <a:schemeClr val="dk1"/>
              </a:buClr>
              <a:buSzPts val="1917"/>
              <a:buFont typeface="Arial"/>
              <a:buNone/>
              <a:defRPr sz="1917" b="0" i="0" u="none" strike="noStrike" cap="none">
                <a:solidFill>
                  <a:schemeClr val="dk1"/>
                </a:solidFill>
                <a:latin typeface="Calibri"/>
                <a:ea typeface="Calibri"/>
                <a:cs typeface="Calibri"/>
                <a:sym typeface="Calibri"/>
              </a:defRPr>
            </a:lvl7pPr>
            <a:lvl8pPr marL="3651198" marR="0" lvl="7" indent="-247598" algn="l" rtl="0">
              <a:lnSpc>
                <a:spcPct val="90000"/>
              </a:lnSpc>
              <a:spcBef>
                <a:spcPts val="0"/>
              </a:spcBef>
              <a:spcAft>
                <a:spcPts val="0"/>
              </a:spcAft>
              <a:buClr>
                <a:schemeClr val="dk1"/>
              </a:buClr>
              <a:buSzPts val="1917"/>
              <a:buFont typeface="Arial"/>
              <a:buNone/>
              <a:defRPr sz="1917" b="0" i="0" u="none" strike="noStrike" cap="none">
                <a:solidFill>
                  <a:schemeClr val="dk1"/>
                </a:solidFill>
                <a:latin typeface="Calibri"/>
                <a:ea typeface="Calibri"/>
                <a:cs typeface="Calibri"/>
                <a:sym typeface="Calibri"/>
              </a:defRPr>
            </a:lvl8pPr>
            <a:lvl9pPr marL="4138026" marR="0" lvl="8" indent="-251826" algn="l" rtl="0">
              <a:lnSpc>
                <a:spcPct val="90000"/>
              </a:lnSpc>
              <a:spcBef>
                <a:spcPts val="0"/>
              </a:spcBef>
              <a:spcAft>
                <a:spcPts val="0"/>
              </a:spcAft>
              <a:buClr>
                <a:schemeClr val="dk1"/>
              </a:buClr>
              <a:buSzPts val="1917"/>
              <a:buFont typeface="Arial"/>
              <a:buNone/>
              <a:defRPr sz="1917" b="0" i="0" u="none" strike="noStrike" cap="none">
                <a:solidFill>
                  <a:schemeClr val="dk1"/>
                </a:solidFill>
                <a:latin typeface="Calibri"/>
                <a:ea typeface="Calibri"/>
                <a:cs typeface="Calibri"/>
                <a:sym typeface="Calibri"/>
              </a:defRPr>
            </a:lvl9pPr>
          </a:lstStyle>
          <a:p>
            <a:endParaRPr/>
          </a:p>
        </p:txBody>
      </p:sp>
      <p:sp>
        <p:nvSpPr>
          <p:cNvPr id="107" name="Google Shape;107;p12"/>
          <p:cNvSpPr/>
          <p:nvPr/>
        </p:nvSpPr>
        <p:spPr>
          <a:xfrm>
            <a:off x="582578" y="493861"/>
            <a:ext cx="880640" cy="185704"/>
          </a:xfrm>
          <a:prstGeom prst="rect">
            <a:avLst/>
          </a:prstGeom>
          <a:solidFill>
            <a:srgbClr val="FFFFFF"/>
          </a:solidFill>
          <a:ln>
            <a:noFill/>
          </a:ln>
        </p:spPr>
        <p:txBody>
          <a:bodyPr spcFirstLastPara="1" wrap="square" lIns="129575" tIns="129575" rIns="129575" bIns="129575" anchor="ctr" anchorCtr="0">
            <a:noAutofit/>
          </a:bodyPr>
          <a:lstStyle/>
          <a:p>
            <a:pPr marL="0" marR="0" lvl="0" indent="0" algn="l" rtl="0">
              <a:lnSpc>
                <a:spcPct val="100000"/>
              </a:lnSpc>
              <a:spcBef>
                <a:spcPts val="0"/>
              </a:spcBef>
              <a:spcAft>
                <a:spcPts val="0"/>
              </a:spcAft>
              <a:buClr>
                <a:srgbClr val="000000"/>
              </a:buClr>
              <a:buFont typeface="Arial"/>
              <a:buNone/>
            </a:pPr>
            <a:endParaRPr sz="1985" b="0" i="0" u="none" strike="noStrike" cap="none">
              <a:solidFill>
                <a:srgbClr val="FFFFFF"/>
              </a:solidFill>
              <a:latin typeface="Helvetica Neue"/>
              <a:ea typeface="Helvetica Neue"/>
              <a:cs typeface="Helvetica Neue"/>
              <a:sym typeface="Helvetica Neue"/>
            </a:endParaRPr>
          </a:p>
        </p:txBody>
      </p:sp>
      <p:sp>
        <p:nvSpPr>
          <p:cNvPr id="108" name="Google Shape;108;p12"/>
          <p:cNvSpPr txBox="1"/>
          <p:nvPr/>
        </p:nvSpPr>
        <p:spPr>
          <a:xfrm>
            <a:off x="467386" y="6749059"/>
            <a:ext cx="11558595" cy="418719"/>
          </a:xfrm>
          <a:prstGeom prst="rect">
            <a:avLst/>
          </a:prstGeom>
          <a:no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FFFFFF"/>
              </a:buClr>
              <a:buFont typeface="Helvetica Neue"/>
              <a:buNone/>
            </a:pPr>
            <a:r>
              <a:rPr lang="en-US" sz="1171" b="1" i="0" u="none" strike="noStrike" cap="none">
                <a:solidFill>
                  <a:srgbClr val="FFFFFF"/>
                </a:solidFill>
                <a:latin typeface="Helvetica Neue"/>
                <a:ea typeface="Helvetica Neue"/>
                <a:cs typeface="Helvetica Neue"/>
                <a:sym typeface="Helvetica Neue"/>
              </a:rPr>
              <a:t>GENERAL ASSEMBLY	</a:t>
            </a:r>
            <a:endParaRPr/>
          </a:p>
        </p:txBody>
      </p:sp>
      <p:cxnSp>
        <p:nvCxnSpPr>
          <p:cNvPr id="109" name="Google Shape;109;p12"/>
          <p:cNvCxnSpPr/>
          <p:nvPr/>
        </p:nvCxnSpPr>
        <p:spPr>
          <a:xfrm>
            <a:off x="591720" y="6736359"/>
            <a:ext cx="11821363" cy="0"/>
          </a:xfrm>
          <a:prstGeom prst="straightConnector1">
            <a:avLst/>
          </a:prstGeom>
          <a:noFill/>
          <a:ln w="9525" cap="flat" cmpd="sng">
            <a:solidFill>
              <a:srgbClr val="FFFFFF"/>
            </a:solidFill>
            <a:prstDash val="solid"/>
            <a:round/>
            <a:headEnd type="none" w="sm" len="sm"/>
            <a:tailEnd type="none" w="sm" len="sm"/>
          </a:ln>
        </p:spPr>
      </p:cxnSp>
      <p:pic>
        <p:nvPicPr>
          <p:cNvPr id="110" name="Google Shape;110;p12"/>
          <p:cNvPicPr preferRelativeResize="0"/>
          <p:nvPr/>
        </p:nvPicPr>
        <p:blipFill rotWithShape="1">
          <a:blip r:embed="rId2">
            <a:alphaModFix/>
          </a:blip>
          <a:srcRect/>
          <a:stretch/>
        </p:blipFill>
        <p:spPr>
          <a:xfrm>
            <a:off x="12120228" y="6812366"/>
            <a:ext cx="292584" cy="292076"/>
          </a:xfrm>
          <a:prstGeom prst="rect">
            <a:avLst/>
          </a:prstGeom>
          <a:noFill/>
          <a:ln>
            <a:noFill/>
          </a:ln>
        </p:spPr>
      </p:pic>
    </p:spTree>
  </p:cSld>
  <p:clrMapOvr>
    <a:masterClrMapping/>
  </p:clrMapOvr>
  <p:transition spd="med">
    <p:fade thruBlk="1"/>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Activity">
  <p:cSld name="Activity">
    <p:spTree>
      <p:nvGrpSpPr>
        <p:cNvPr id="1" name="Shape 1046"/>
        <p:cNvGrpSpPr/>
        <p:nvPr/>
      </p:nvGrpSpPr>
      <p:grpSpPr>
        <a:xfrm>
          <a:off x="0" y="0"/>
          <a:ext cx="0" cy="0"/>
          <a:chOff x="0" y="0"/>
          <a:chExt cx="0" cy="0"/>
        </a:xfrm>
      </p:grpSpPr>
      <p:cxnSp>
        <p:nvCxnSpPr>
          <p:cNvPr id="1047" name="Google Shape;1047;p132"/>
          <p:cNvCxnSpPr/>
          <p:nvPr/>
        </p:nvCxnSpPr>
        <p:spPr>
          <a:xfrm>
            <a:off x="635000" y="635000"/>
            <a:ext cx="11734500" cy="0"/>
          </a:xfrm>
          <a:prstGeom prst="straightConnector1">
            <a:avLst/>
          </a:prstGeom>
          <a:noFill/>
          <a:ln>
            <a:noFill/>
          </a:ln>
        </p:spPr>
      </p:cxnSp>
      <p:cxnSp>
        <p:nvCxnSpPr>
          <p:cNvPr id="1048" name="Google Shape;1048;p132"/>
          <p:cNvCxnSpPr/>
          <p:nvPr/>
        </p:nvCxnSpPr>
        <p:spPr>
          <a:xfrm>
            <a:off x="635000" y="1219200"/>
            <a:ext cx="11734500" cy="0"/>
          </a:xfrm>
          <a:prstGeom prst="straightConnector1">
            <a:avLst/>
          </a:prstGeom>
          <a:noFill/>
          <a:ln>
            <a:noFill/>
          </a:ln>
        </p:spPr>
      </p:cxnSp>
      <p:grpSp>
        <p:nvGrpSpPr>
          <p:cNvPr id="1049" name="Google Shape;1049;p132"/>
          <p:cNvGrpSpPr/>
          <p:nvPr/>
        </p:nvGrpSpPr>
        <p:grpSpPr>
          <a:xfrm>
            <a:off x="1384299" y="3130550"/>
            <a:ext cx="1269661" cy="1269661"/>
            <a:chOff x="0" y="0"/>
            <a:chExt cx="1269661" cy="1269661"/>
          </a:xfrm>
        </p:grpSpPr>
        <p:pic>
          <p:nvPicPr>
            <p:cNvPr id="1050" name="Google Shape;1050;p132"/>
            <p:cNvPicPr preferRelativeResize="0"/>
            <p:nvPr/>
          </p:nvPicPr>
          <p:blipFill rotWithShape="1">
            <a:blip r:embed="rId2">
              <a:alphaModFix/>
            </a:blip>
            <a:srcRect/>
            <a:stretch/>
          </p:blipFill>
          <p:spPr>
            <a:xfrm>
              <a:off x="0" y="0"/>
              <a:ext cx="1269661" cy="1269661"/>
            </a:xfrm>
            <a:prstGeom prst="rect">
              <a:avLst/>
            </a:prstGeom>
            <a:noFill/>
            <a:ln>
              <a:noFill/>
            </a:ln>
          </p:spPr>
        </p:pic>
        <p:sp>
          <p:nvSpPr>
            <p:cNvPr id="1051" name="Google Shape;1051;p132"/>
            <p:cNvSpPr/>
            <p:nvPr/>
          </p:nvSpPr>
          <p:spPr>
            <a:xfrm>
              <a:off x="88900" y="543558"/>
              <a:ext cx="1079400" cy="2337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900" b="1" i="0" u="none" strike="noStrike" cap="none">
                  <a:solidFill>
                    <a:srgbClr val="FFFFFF"/>
                  </a:solidFill>
                  <a:latin typeface="Arial"/>
                  <a:ea typeface="Arial"/>
                  <a:cs typeface="Arial"/>
                  <a:sym typeface="Arial"/>
                </a:rPr>
                <a:t>EXERCISE</a:t>
              </a:r>
              <a:endParaRPr sz="1400"/>
            </a:p>
          </p:txBody>
        </p:sp>
      </p:grpSp>
      <p:cxnSp>
        <p:nvCxnSpPr>
          <p:cNvPr id="1052" name="Google Shape;1052;p132"/>
          <p:cNvCxnSpPr/>
          <p:nvPr/>
        </p:nvCxnSpPr>
        <p:spPr>
          <a:xfrm rot="10800000" flipH="1">
            <a:off x="3911600" y="3243096"/>
            <a:ext cx="3735000" cy="600"/>
          </a:xfrm>
          <a:prstGeom prst="straightConnector1">
            <a:avLst/>
          </a:prstGeom>
          <a:noFill/>
          <a:ln>
            <a:noFill/>
          </a:ln>
        </p:spPr>
      </p:cxnSp>
      <p:cxnSp>
        <p:nvCxnSpPr>
          <p:cNvPr id="1053" name="Google Shape;1053;p132"/>
          <p:cNvCxnSpPr/>
          <p:nvPr/>
        </p:nvCxnSpPr>
        <p:spPr>
          <a:xfrm rot="10800000" flipH="1">
            <a:off x="3911600" y="5381013"/>
            <a:ext cx="3735000" cy="600"/>
          </a:xfrm>
          <a:prstGeom prst="straightConnector1">
            <a:avLst/>
          </a:prstGeom>
          <a:noFill/>
          <a:ln>
            <a:noFill/>
          </a:ln>
        </p:spPr>
      </p:cxnSp>
      <p:sp>
        <p:nvSpPr>
          <p:cNvPr id="1054" name="Google Shape;1054;p132"/>
          <p:cNvSpPr/>
          <p:nvPr/>
        </p:nvSpPr>
        <p:spPr>
          <a:xfrm>
            <a:off x="3911600" y="2989696"/>
            <a:ext cx="3733800" cy="2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TIMING</a:t>
            </a:r>
            <a:endParaRPr sz="1400"/>
          </a:p>
        </p:txBody>
      </p:sp>
      <p:sp>
        <p:nvSpPr>
          <p:cNvPr id="1055" name="Google Shape;1055;p132"/>
          <p:cNvSpPr/>
          <p:nvPr/>
        </p:nvSpPr>
        <p:spPr>
          <a:xfrm>
            <a:off x="3911600" y="5114914"/>
            <a:ext cx="3733800" cy="2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DELIVERABLE</a:t>
            </a:r>
            <a:endParaRPr sz="1400"/>
          </a:p>
        </p:txBody>
      </p:sp>
      <p:cxnSp>
        <p:nvCxnSpPr>
          <p:cNvPr id="1056" name="Google Shape;1056;p132"/>
          <p:cNvCxnSpPr/>
          <p:nvPr/>
        </p:nvCxnSpPr>
        <p:spPr>
          <a:xfrm rot="10800000" flipH="1">
            <a:off x="3911600" y="2222699"/>
            <a:ext cx="3735000" cy="600"/>
          </a:xfrm>
          <a:prstGeom prst="straightConnector1">
            <a:avLst/>
          </a:prstGeom>
          <a:noFill/>
          <a:ln>
            <a:noFill/>
          </a:ln>
        </p:spPr>
      </p:cxnSp>
      <p:sp>
        <p:nvSpPr>
          <p:cNvPr id="1057" name="Google Shape;1057;p132"/>
          <p:cNvSpPr/>
          <p:nvPr/>
        </p:nvSpPr>
        <p:spPr>
          <a:xfrm>
            <a:off x="3911600" y="1969299"/>
            <a:ext cx="3733800" cy="2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KEY OBJECTIVE(S)</a:t>
            </a:r>
            <a:endParaRPr sz="1400"/>
          </a:p>
        </p:txBody>
      </p:sp>
      <p:cxnSp>
        <p:nvCxnSpPr>
          <p:cNvPr id="1058" name="Google Shape;1058;p132"/>
          <p:cNvCxnSpPr/>
          <p:nvPr/>
        </p:nvCxnSpPr>
        <p:spPr>
          <a:xfrm rot="10800000">
            <a:off x="3225800" y="1803436"/>
            <a:ext cx="0" cy="4430700"/>
          </a:xfrm>
          <a:prstGeom prst="straightConnector1">
            <a:avLst/>
          </a:prstGeom>
          <a:noFill/>
          <a:ln w="12700" cap="flat" cmpd="sng">
            <a:solidFill>
              <a:srgbClr val="EAEAEA"/>
            </a:solidFill>
            <a:prstDash val="solid"/>
            <a:miter lim="8000"/>
            <a:headEnd type="none" w="sm" len="sm"/>
            <a:tailEnd type="none" w="sm" len="sm"/>
          </a:ln>
        </p:spPr>
      </p:cxnSp>
    </p:spTree>
  </p:cSld>
  <p:clrMapOvr>
    <a:masterClrMapping/>
  </p:clrMapOvr>
  <p:transition spd="med">
    <p:fade thruBlk="1"/>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Q&amp;A">
  <p:cSld name="Q&amp;A">
    <p:bg>
      <p:bgPr>
        <a:solidFill>
          <a:srgbClr val="FFDB00"/>
        </a:solidFill>
        <a:effectLst/>
      </p:bgPr>
    </p:bg>
    <p:spTree>
      <p:nvGrpSpPr>
        <p:cNvPr id="1" name="Shape 1059"/>
        <p:cNvGrpSpPr/>
        <p:nvPr/>
      </p:nvGrpSpPr>
      <p:grpSpPr>
        <a:xfrm>
          <a:off x="0" y="0"/>
          <a:ext cx="0" cy="0"/>
          <a:chOff x="0" y="0"/>
          <a:chExt cx="0" cy="0"/>
        </a:xfrm>
      </p:grpSpPr>
      <p:cxnSp>
        <p:nvCxnSpPr>
          <p:cNvPr id="1060" name="Google Shape;1060;p133"/>
          <p:cNvCxnSpPr/>
          <p:nvPr/>
        </p:nvCxnSpPr>
        <p:spPr>
          <a:xfrm>
            <a:off x="635000" y="635000"/>
            <a:ext cx="11734500" cy="0"/>
          </a:xfrm>
          <a:prstGeom prst="straightConnector1">
            <a:avLst/>
          </a:prstGeom>
          <a:noFill/>
          <a:ln w="9525" cap="flat" cmpd="sng">
            <a:solidFill>
              <a:srgbClr val="FFFFFF"/>
            </a:solidFill>
            <a:prstDash val="solid"/>
            <a:miter lim="8000"/>
            <a:headEnd type="none" w="sm" len="sm"/>
            <a:tailEnd type="none" w="sm" len="sm"/>
          </a:ln>
        </p:spPr>
      </p:cxnSp>
      <p:cxnSp>
        <p:nvCxnSpPr>
          <p:cNvPr id="1061" name="Google Shape;1061;p133"/>
          <p:cNvCxnSpPr/>
          <p:nvPr/>
        </p:nvCxnSpPr>
        <p:spPr>
          <a:xfrm>
            <a:off x="635000" y="1219200"/>
            <a:ext cx="11734500" cy="0"/>
          </a:xfrm>
          <a:prstGeom prst="straightConnector1">
            <a:avLst/>
          </a:prstGeom>
          <a:noFill/>
          <a:ln w="9525" cap="flat" cmpd="sng">
            <a:solidFill>
              <a:srgbClr val="FFFFFF"/>
            </a:solidFill>
            <a:prstDash val="solid"/>
            <a:miter lim="8000"/>
            <a:headEnd type="none" w="sm" len="sm"/>
            <a:tailEnd type="none" w="sm" len="sm"/>
          </a:ln>
        </p:spPr>
      </p:cxnSp>
      <p:sp>
        <p:nvSpPr>
          <p:cNvPr id="1062" name="Google Shape;1062;p133"/>
          <p:cNvSpPr/>
          <p:nvPr/>
        </p:nvSpPr>
        <p:spPr>
          <a:xfrm>
            <a:off x="635000" y="1473200"/>
            <a:ext cx="11734500" cy="14607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FFFFFF"/>
              </a:buClr>
              <a:buFont typeface="Arial"/>
              <a:buNone/>
            </a:pPr>
            <a:r>
              <a:rPr lang="en-US" sz="11900" b="1" i="0" u="none" strike="noStrike" cap="none">
                <a:solidFill>
                  <a:srgbClr val="FFFFFF"/>
                </a:solidFill>
                <a:latin typeface="Arial"/>
                <a:ea typeface="Arial"/>
                <a:cs typeface="Arial"/>
                <a:sym typeface="Arial"/>
              </a:rPr>
              <a:t>Q&amp;A</a:t>
            </a:r>
            <a:endParaRPr sz="1400"/>
          </a:p>
        </p:txBody>
      </p:sp>
    </p:spTree>
  </p:cSld>
  <p:clrMapOvr>
    <a:masterClrMapping/>
  </p:clrMapOvr>
  <p:transition spd="med">
    <p:fade thruBlk="1"/>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Exit Tickets">
  <p:cSld name="Exit Tickets">
    <p:bg>
      <p:bgPr>
        <a:solidFill>
          <a:srgbClr val="FFAFC0"/>
        </a:solidFill>
        <a:effectLst/>
      </p:bgPr>
    </p:bg>
    <p:spTree>
      <p:nvGrpSpPr>
        <p:cNvPr id="1" name="Shape 1063"/>
        <p:cNvGrpSpPr/>
        <p:nvPr/>
      </p:nvGrpSpPr>
      <p:grpSpPr>
        <a:xfrm>
          <a:off x="0" y="0"/>
          <a:ext cx="0" cy="0"/>
          <a:chOff x="0" y="0"/>
          <a:chExt cx="0" cy="0"/>
        </a:xfrm>
      </p:grpSpPr>
      <p:cxnSp>
        <p:nvCxnSpPr>
          <p:cNvPr id="1064" name="Google Shape;1064;p134"/>
          <p:cNvCxnSpPr/>
          <p:nvPr/>
        </p:nvCxnSpPr>
        <p:spPr>
          <a:xfrm>
            <a:off x="635000" y="635000"/>
            <a:ext cx="11734500" cy="0"/>
          </a:xfrm>
          <a:prstGeom prst="straightConnector1">
            <a:avLst/>
          </a:prstGeom>
          <a:noFill/>
          <a:ln w="9525" cap="flat" cmpd="sng">
            <a:solidFill>
              <a:srgbClr val="FFFFFF"/>
            </a:solidFill>
            <a:prstDash val="solid"/>
            <a:miter lim="8000"/>
            <a:headEnd type="none" w="sm" len="sm"/>
            <a:tailEnd type="none" w="sm" len="sm"/>
          </a:ln>
        </p:spPr>
      </p:cxnSp>
      <p:cxnSp>
        <p:nvCxnSpPr>
          <p:cNvPr id="1065" name="Google Shape;1065;p134"/>
          <p:cNvCxnSpPr/>
          <p:nvPr/>
        </p:nvCxnSpPr>
        <p:spPr>
          <a:xfrm>
            <a:off x="635000" y="1219200"/>
            <a:ext cx="11734500" cy="0"/>
          </a:xfrm>
          <a:prstGeom prst="straightConnector1">
            <a:avLst/>
          </a:prstGeom>
          <a:noFill/>
          <a:ln w="9525" cap="flat" cmpd="sng">
            <a:solidFill>
              <a:srgbClr val="FFFFFF"/>
            </a:solidFill>
            <a:prstDash val="solid"/>
            <a:miter lim="8000"/>
            <a:headEnd type="none" w="sm" len="sm"/>
            <a:tailEnd type="none" w="sm" len="sm"/>
          </a:ln>
        </p:spPr>
      </p:cxnSp>
      <p:sp>
        <p:nvSpPr>
          <p:cNvPr id="1066" name="Google Shape;1066;p134"/>
          <p:cNvSpPr/>
          <p:nvPr/>
        </p:nvSpPr>
        <p:spPr>
          <a:xfrm>
            <a:off x="635000" y="1473200"/>
            <a:ext cx="11734500" cy="14607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FFFFFF"/>
              </a:buClr>
              <a:buFont typeface="Arial"/>
              <a:buNone/>
            </a:pPr>
            <a:r>
              <a:rPr lang="en-US" sz="11900" b="1" i="0" u="none" strike="noStrike" cap="none">
                <a:solidFill>
                  <a:srgbClr val="FFFFFF"/>
                </a:solidFill>
                <a:latin typeface="Arial"/>
                <a:ea typeface="Arial"/>
                <a:cs typeface="Arial"/>
                <a:sym typeface="Arial"/>
              </a:rPr>
              <a:t>EXIT TICKETS</a:t>
            </a:r>
            <a:endParaRPr sz="1400"/>
          </a:p>
        </p:txBody>
      </p:sp>
    </p:spTree>
  </p:cSld>
  <p:clrMapOvr>
    <a:masterClrMapping/>
  </p:clrMapOvr>
  <p:transition spd="med">
    <p:fade thruBlk="1"/>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067"/>
        <p:cNvGrpSpPr/>
        <p:nvPr/>
      </p:nvGrpSpPr>
      <p:grpSpPr>
        <a:xfrm>
          <a:off x="0" y="0"/>
          <a:ext cx="0" cy="0"/>
          <a:chOff x="0" y="0"/>
          <a:chExt cx="0" cy="0"/>
        </a:xfrm>
      </p:grpSpPr>
    </p:spTree>
  </p:cSld>
  <p:clrMapOvr>
    <a:masterClrMapping/>
  </p:clrMapOvr>
  <p:transition spd="med">
    <p:fade thruBlk="1"/>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Activity copy">
  <p:cSld name="Activity copy">
    <p:spTree>
      <p:nvGrpSpPr>
        <p:cNvPr id="1" name="Shape 1068"/>
        <p:cNvGrpSpPr/>
        <p:nvPr/>
      </p:nvGrpSpPr>
      <p:grpSpPr>
        <a:xfrm>
          <a:off x="0" y="0"/>
          <a:ext cx="0" cy="0"/>
          <a:chOff x="0" y="0"/>
          <a:chExt cx="0" cy="0"/>
        </a:xfrm>
      </p:grpSpPr>
      <p:cxnSp>
        <p:nvCxnSpPr>
          <p:cNvPr id="1069" name="Google Shape;1069;p136"/>
          <p:cNvCxnSpPr/>
          <p:nvPr/>
        </p:nvCxnSpPr>
        <p:spPr>
          <a:xfrm>
            <a:off x="635000" y="635000"/>
            <a:ext cx="11734500" cy="0"/>
          </a:xfrm>
          <a:prstGeom prst="straightConnector1">
            <a:avLst/>
          </a:prstGeom>
          <a:noFill/>
          <a:ln>
            <a:noFill/>
          </a:ln>
        </p:spPr>
      </p:cxnSp>
      <p:cxnSp>
        <p:nvCxnSpPr>
          <p:cNvPr id="1070" name="Google Shape;1070;p136"/>
          <p:cNvCxnSpPr/>
          <p:nvPr/>
        </p:nvCxnSpPr>
        <p:spPr>
          <a:xfrm>
            <a:off x="635000" y="1219200"/>
            <a:ext cx="11734500" cy="0"/>
          </a:xfrm>
          <a:prstGeom prst="straightConnector1">
            <a:avLst/>
          </a:prstGeom>
          <a:noFill/>
          <a:ln>
            <a:noFill/>
          </a:ln>
        </p:spPr>
      </p:cxnSp>
      <p:grpSp>
        <p:nvGrpSpPr>
          <p:cNvPr id="1071" name="Google Shape;1071;p136"/>
          <p:cNvGrpSpPr/>
          <p:nvPr/>
        </p:nvGrpSpPr>
        <p:grpSpPr>
          <a:xfrm>
            <a:off x="1384299" y="3130550"/>
            <a:ext cx="1269661" cy="1269661"/>
            <a:chOff x="0" y="0"/>
            <a:chExt cx="1269661" cy="1269661"/>
          </a:xfrm>
        </p:grpSpPr>
        <p:pic>
          <p:nvPicPr>
            <p:cNvPr id="1072" name="Google Shape;1072;p136"/>
            <p:cNvPicPr preferRelativeResize="0"/>
            <p:nvPr/>
          </p:nvPicPr>
          <p:blipFill rotWithShape="1">
            <a:blip r:embed="rId2">
              <a:alphaModFix/>
            </a:blip>
            <a:srcRect/>
            <a:stretch/>
          </p:blipFill>
          <p:spPr>
            <a:xfrm>
              <a:off x="0" y="0"/>
              <a:ext cx="1269661" cy="1269661"/>
            </a:xfrm>
            <a:prstGeom prst="rect">
              <a:avLst/>
            </a:prstGeom>
            <a:noFill/>
            <a:ln>
              <a:noFill/>
            </a:ln>
          </p:spPr>
        </p:pic>
        <p:sp>
          <p:nvSpPr>
            <p:cNvPr id="1073" name="Google Shape;1073;p136"/>
            <p:cNvSpPr/>
            <p:nvPr/>
          </p:nvSpPr>
          <p:spPr>
            <a:xfrm>
              <a:off x="88900" y="543558"/>
              <a:ext cx="1079400" cy="2337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900" b="1" i="0" u="none" strike="noStrike" cap="none">
                  <a:solidFill>
                    <a:srgbClr val="FFFFFF"/>
                  </a:solidFill>
                  <a:latin typeface="Arial"/>
                  <a:ea typeface="Arial"/>
                  <a:cs typeface="Arial"/>
                  <a:sym typeface="Arial"/>
                </a:rPr>
                <a:t>EXERCISE</a:t>
              </a:r>
              <a:endParaRPr sz="1400"/>
            </a:p>
          </p:txBody>
        </p:sp>
      </p:grpSp>
      <p:cxnSp>
        <p:nvCxnSpPr>
          <p:cNvPr id="1074" name="Google Shape;1074;p136"/>
          <p:cNvCxnSpPr/>
          <p:nvPr/>
        </p:nvCxnSpPr>
        <p:spPr>
          <a:xfrm rot="10800000">
            <a:off x="3225800" y="1803436"/>
            <a:ext cx="0" cy="4430700"/>
          </a:xfrm>
          <a:prstGeom prst="straightConnector1">
            <a:avLst/>
          </a:prstGeom>
          <a:noFill/>
          <a:ln w="12700" cap="flat" cmpd="sng">
            <a:solidFill>
              <a:srgbClr val="EAEAEA"/>
            </a:solidFill>
            <a:prstDash val="solid"/>
            <a:miter lim="8000"/>
            <a:headEnd type="none" w="sm" len="sm"/>
            <a:tailEnd type="none" w="sm" len="sm"/>
          </a:ln>
        </p:spPr>
      </p:cxnSp>
    </p:spTree>
  </p:cSld>
  <p:clrMapOvr>
    <a:masterClrMapping/>
  </p:clrMapOvr>
  <p:transition spd="med">
    <p:fade thruBlk="1"/>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se Study">
  <p:cSld name="Case Study 2">
    <p:spTree>
      <p:nvGrpSpPr>
        <p:cNvPr id="1" name="Shape 1075"/>
        <p:cNvGrpSpPr/>
        <p:nvPr/>
      </p:nvGrpSpPr>
      <p:grpSpPr>
        <a:xfrm>
          <a:off x="0" y="0"/>
          <a:ext cx="0" cy="0"/>
          <a:chOff x="0" y="0"/>
          <a:chExt cx="0" cy="0"/>
        </a:xfrm>
      </p:grpSpPr>
      <p:cxnSp>
        <p:nvCxnSpPr>
          <p:cNvPr id="1076" name="Google Shape;1076;p137"/>
          <p:cNvCxnSpPr/>
          <p:nvPr/>
        </p:nvCxnSpPr>
        <p:spPr>
          <a:xfrm>
            <a:off x="635000" y="635000"/>
            <a:ext cx="11734500" cy="0"/>
          </a:xfrm>
          <a:prstGeom prst="straightConnector1">
            <a:avLst/>
          </a:prstGeom>
          <a:noFill/>
          <a:ln>
            <a:noFill/>
          </a:ln>
        </p:spPr>
      </p:cxnSp>
      <p:cxnSp>
        <p:nvCxnSpPr>
          <p:cNvPr id="1077" name="Google Shape;1077;p137"/>
          <p:cNvCxnSpPr/>
          <p:nvPr/>
        </p:nvCxnSpPr>
        <p:spPr>
          <a:xfrm>
            <a:off x="635000" y="1219200"/>
            <a:ext cx="11734500" cy="0"/>
          </a:xfrm>
          <a:prstGeom prst="straightConnector1">
            <a:avLst/>
          </a:prstGeom>
          <a:noFill/>
          <a:ln>
            <a:noFill/>
          </a:ln>
        </p:spPr>
      </p:cxnSp>
      <p:cxnSp>
        <p:nvCxnSpPr>
          <p:cNvPr id="1078" name="Google Shape;1078;p137"/>
          <p:cNvCxnSpPr/>
          <p:nvPr/>
        </p:nvCxnSpPr>
        <p:spPr>
          <a:xfrm rot="10800000" flipH="1">
            <a:off x="8623300" y="2780699"/>
            <a:ext cx="3735000" cy="600"/>
          </a:xfrm>
          <a:prstGeom prst="straightConnector1">
            <a:avLst/>
          </a:prstGeom>
          <a:noFill/>
          <a:ln>
            <a:noFill/>
          </a:ln>
        </p:spPr>
      </p:cxnSp>
      <p:cxnSp>
        <p:nvCxnSpPr>
          <p:cNvPr id="1079" name="Google Shape;1079;p137"/>
          <p:cNvCxnSpPr/>
          <p:nvPr/>
        </p:nvCxnSpPr>
        <p:spPr>
          <a:xfrm rot="10800000" flipH="1">
            <a:off x="635000" y="2780699"/>
            <a:ext cx="7742700" cy="600"/>
          </a:xfrm>
          <a:prstGeom prst="straightConnector1">
            <a:avLst/>
          </a:prstGeom>
          <a:noFill/>
          <a:ln>
            <a:noFill/>
          </a:ln>
        </p:spPr>
      </p:cxnSp>
      <p:sp>
        <p:nvSpPr>
          <p:cNvPr id="1080" name="Google Shape;1080;p137"/>
          <p:cNvSpPr/>
          <p:nvPr/>
        </p:nvSpPr>
        <p:spPr>
          <a:xfrm>
            <a:off x="635000" y="2387600"/>
            <a:ext cx="3733800" cy="2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SUMMARY</a:t>
            </a:r>
            <a:endParaRPr sz="1400"/>
          </a:p>
        </p:txBody>
      </p:sp>
      <p:sp>
        <p:nvSpPr>
          <p:cNvPr id="1081" name="Google Shape;1081;p137"/>
          <p:cNvSpPr/>
          <p:nvPr/>
        </p:nvSpPr>
        <p:spPr>
          <a:xfrm>
            <a:off x="8636000" y="2387600"/>
            <a:ext cx="3733800" cy="2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KEY CHALLENGE / QUESTION</a:t>
            </a:r>
            <a:endParaRPr sz="1400"/>
          </a:p>
        </p:txBody>
      </p:sp>
      <p:sp>
        <p:nvSpPr>
          <p:cNvPr id="1082" name="Google Shape;1082;p137"/>
          <p:cNvSpPr txBox="1">
            <a:spLocks noGrp="1"/>
          </p:cNvSpPr>
          <p:nvPr>
            <p:ph type="sldNum" idx="12"/>
          </p:nvPr>
        </p:nvSpPr>
        <p:spPr>
          <a:xfrm>
            <a:off x="12014200" y="739139"/>
            <a:ext cx="346200" cy="426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41300">
              <a:spcBef>
                <a:spcPts val="0"/>
              </a:spcBef>
              <a:spcAft>
                <a:spcPts val="0"/>
              </a:spcAft>
              <a:buNone/>
            </a:pPr>
            <a:endParaRPr/>
          </a:p>
          <a:p>
            <a:pPr marL="0" lvl="2" indent="4572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30300">
              <a:spcBef>
                <a:spcPts val="0"/>
              </a:spcBef>
              <a:spcAft>
                <a:spcPts val="0"/>
              </a:spcAft>
              <a:buNone/>
            </a:pPr>
            <a:endParaRPr/>
          </a:p>
          <a:p>
            <a:pPr marL="0" lvl="6" indent="1371600">
              <a:spcBef>
                <a:spcPts val="0"/>
              </a:spcBef>
              <a:spcAft>
                <a:spcPts val="0"/>
              </a:spcAft>
              <a:buNone/>
            </a:pPr>
            <a:endParaRPr/>
          </a:p>
          <a:p>
            <a:pPr marL="0" lvl="7" indent="16002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ontent: Full Page Image">
  <p:cSld name="Content: Full Page Image 2">
    <p:spTree>
      <p:nvGrpSpPr>
        <p:cNvPr id="1" name="Shape 1083"/>
        <p:cNvGrpSpPr/>
        <p:nvPr/>
      </p:nvGrpSpPr>
      <p:grpSpPr>
        <a:xfrm>
          <a:off x="0" y="0"/>
          <a:ext cx="0" cy="0"/>
          <a:chOff x="0" y="0"/>
          <a:chExt cx="0" cy="0"/>
        </a:xfrm>
      </p:grpSpPr>
      <p:sp>
        <p:nvSpPr>
          <p:cNvPr id="1084" name="Google Shape;1084;p138"/>
          <p:cNvSpPr txBox="1">
            <a:spLocks noGrp="1"/>
          </p:cNvSpPr>
          <p:nvPr>
            <p:ph type="body" idx="1"/>
          </p:nvPr>
        </p:nvSpPr>
        <p:spPr>
          <a:xfrm>
            <a:off x="317500" y="317500"/>
            <a:ext cx="12369900" cy="66675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085" name="Google Shape;1085;p138"/>
          <p:cNvSpPr txBox="1">
            <a:spLocks noGrp="1"/>
          </p:cNvSpPr>
          <p:nvPr>
            <p:ph type="title"/>
          </p:nvPr>
        </p:nvSpPr>
        <p:spPr>
          <a:xfrm>
            <a:off x="635000" y="1473200"/>
            <a:ext cx="11734500" cy="1498500"/>
          </a:xfrm>
          <a:prstGeom prst="rect">
            <a:avLst/>
          </a:prstGeom>
          <a:noFill/>
          <a:ln>
            <a:noFill/>
          </a:ln>
        </p:spPr>
        <p:txBody>
          <a:bodyPr spcFirstLastPara="1" wrap="square" lIns="91425" tIns="91425" rIns="91425" bIns="91425"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41300" algn="l" rtl="0">
              <a:lnSpc>
                <a:spcPct val="92592"/>
              </a:lnSpc>
              <a:spcBef>
                <a:spcPts val="0"/>
              </a:spcBef>
              <a:spcAft>
                <a:spcPts val="0"/>
              </a:spcAft>
              <a:buSzPts val="1400"/>
              <a:buNone/>
              <a:defRPr sz="1900"/>
            </a:lvl2pPr>
            <a:lvl3pPr marL="0" marR="0" lvl="2" indent="457200" algn="l" rtl="0">
              <a:lnSpc>
                <a:spcPct val="92592"/>
              </a:lnSpc>
              <a:spcBef>
                <a:spcPts val="0"/>
              </a:spcBef>
              <a:spcAft>
                <a:spcPts val="0"/>
              </a:spcAft>
              <a:buSzPts val="1400"/>
              <a:buNone/>
              <a:defRPr sz="1900"/>
            </a:lvl3pPr>
            <a:lvl4pPr marL="0" marR="0" lvl="3" indent="685800" algn="l" rtl="0">
              <a:lnSpc>
                <a:spcPct val="92592"/>
              </a:lnSpc>
              <a:spcBef>
                <a:spcPts val="0"/>
              </a:spcBef>
              <a:spcAft>
                <a:spcPts val="0"/>
              </a:spcAft>
              <a:buSzPts val="1400"/>
              <a:buNone/>
              <a:defRPr sz="1900"/>
            </a:lvl4pPr>
            <a:lvl5pPr marL="0" marR="0" lvl="4" indent="914400" algn="l" rtl="0">
              <a:lnSpc>
                <a:spcPct val="92592"/>
              </a:lnSpc>
              <a:spcBef>
                <a:spcPts val="0"/>
              </a:spcBef>
              <a:spcAft>
                <a:spcPts val="0"/>
              </a:spcAft>
              <a:buSzPts val="1400"/>
              <a:buNone/>
              <a:defRPr sz="1900"/>
            </a:lvl5pPr>
            <a:lvl6pPr marL="0" marR="0" lvl="5" indent="1130300" algn="l" rtl="0">
              <a:lnSpc>
                <a:spcPct val="92592"/>
              </a:lnSpc>
              <a:spcBef>
                <a:spcPts val="0"/>
              </a:spcBef>
              <a:spcAft>
                <a:spcPts val="0"/>
              </a:spcAft>
              <a:buSzPts val="1400"/>
              <a:buNone/>
              <a:defRPr sz="1900"/>
            </a:lvl6pPr>
            <a:lvl7pPr marL="0" marR="0" lvl="6" indent="1371600" algn="l" rtl="0">
              <a:lnSpc>
                <a:spcPct val="92592"/>
              </a:lnSpc>
              <a:spcBef>
                <a:spcPts val="0"/>
              </a:spcBef>
              <a:spcAft>
                <a:spcPts val="0"/>
              </a:spcAft>
              <a:buSzPts val="1400"/>
              <a:buNone/>
              <a:defRPr sz="1900"/>
            </a:lvl7pPr>
            <a:lvl8pPr marL="0" marR="0" lvl="7" indent="1600200" algn="l" rtl="0">
              <a:lnSpc>
                <a:spcPct val="92592"/>
              </a:lnSpc>
              <a:spcBef>
                <a:spcPts val="0"/>
              </a:spcBef>
              <a:spcAft>
                <a:spcPts val="0"/>
              </a:spcAft>
              <a:buSzPts val="1400"/>
              <a:buNone/>
              <a:defRPr sz="1900"/>
            </a:lvl8pPr>
            <a:lvl9pPr marL="0" marR="0" lvl="8" indent="1828800" algn="l" rtl="0">
              <a:lnSpc>
                <a:spcPct val="92592"/>
              </a:lnSpc>
              <a:spcBef>
                <a:spcPts val="0"/>
              </a:spcBef>
              <a:spcAft>
                <a:spcPts val="0"/>
              </a:spcAft>
              <a:buSzPts val="1400"/>
              <a:buNone/>
              <a:defRPr sz="1900"/>
            </a:lvl9pPr>
          </a:lstStyle>
          <a:p>
            <a:endParaRPr/>
          </a:p>
        </p:txBody>
      </p:sp>
      <p:sp>
        <p:nvSpPr>
          <p:cNvPr id="1086" name="Google Shape;1086;p138"/>
          <p:cNvSpPr txBox="1">
            <a:spLocks noGrp="1"/>
          </p:cNvSpPr>
          <p:nvPr>
            <p:ph type="sldNum" idx="12"/>
          </p:nvPr>
        </p:nvSpPr>
        <p:spPr>
          <a:xfrm>
            <a:off x="12014200" y="739139"/>
            <a:ext cx="362400" cy="426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41300">
              <a:spcBef>
                <a:spcPts val="0"/>
              </a:spcBef>
              <a:spcAft>
                <a:spcPts val="0"/>
              </a:spcAft>
              <a:buNone/>
            </a:pPr>
            <a:endParaRPr/>
          </a:p>
          <a:p>
            <a:pPr marL="0" lvl="2" indent="4572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30300">
              <a:spcBef>
                <a:spcPts val="0"/>
              </a:spcBef>
              <a:spcAft>
                <a:spcPts val="0"/>
              </a:spcAft>
              <a:buNone/>
            </a:pPr>
            <a:endParaRPr/>
          </a:p>
          <a:p>
            <a:pPr marL="0" lvl="6" indent="1371600">
              <a:spcBef>
                <a:spcPts val="0"/>
              </a:spcBef>
              <a:spcAft>
                <a:spcPts val="0"/>
              </a:spcAft>
              <a:buNone/>
            </a:pPr>
            <a:endParaRPr/>
          </a:p>
          <a:p>
            <a:pPr marL="0" lvl="7" indent="16002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Content: IMAC">
  <p:cSld name="Content: IMAC 2">
    <p:spTree>
      <p:nvGrpSpPr>
        <p:cNvPr id="1" name="Shape 1087"/>
        <p:cNvGrpSpPr/>
        <p:nvPr/>
      </p:nvGrpSpPr>
      <p:grpSpPr>
        <a:xfrm>
          <a:off x="0" y="0"/>
          <a:ext cx="0" cy="0"/>
          <a:chOff x="0" y="0"/>
          <a:chExt cx="0" cy="0"/>
        </a:xfrm>
      </p:grpSpPr>
      <p:pic>
        <p:nvPicPr>
          <p:cNvPr id="1088" name="Google Shape;1088;p139"/>
          <p:cNvPicPr preferRelativeResize="0"/>
          <p:nvPr/>
        </p:nvPicPr>
        <p:blipFill rotWithShape="1">
          <a:blip r:embed="rId2">
            <a:alphaModFix/>
          </a:blip>
          <a:srcRect/>
          <a:stretch/>
        </p:blipFill>
        <p:spPr>
          <a:xfrm>
            <a:off x="3314700" y="1555328"/>
            <a:ext cx="6340180" cy="5126661"/>
          </a:xfrm>
          <a:prstGeom prst="rect">
            <a:avLst/>
          </a:prstGeom>
          <a:noFill/>
          <a:ln>
            <a:noFill/>
          </a:ln>
        </p:spPr>
      </p:pic>
      <p:cxnSp>
        <p:nvCxnSpPr>
          <p:cNvPr id="1089" name="Google Shape;1089;p139"/>
          <p:cNvCxnSpPr/>
          <p:nvPr/>
        </p:nvCxnSpPr>
        <p:spPr>
          <a:xfrm>
            <a:off x="635000" y="635000"/>
            <a:ext cx="11734500" cy="0"/>
          </a:xfrm>
          <a:prstGeom prst="straightConnector1">
            <a:avLst/>
          </a:prstGeom>
          <a:noFill/>
          <a:ln>
            <a:noFill/>
          </a:ln>
        </p:spPr>
      </p:cxnSp>
      <p:cxnSp>
        <p:nvCxnSpPr>
          <p:cNvPr id="1090" name="Google Shape;1090;p139"/>
          <p:cNvCxnSpPr/>
          <p:nvPr/>
        </p:nvCxnSpPr>
        <p:spPr>
          <a:xfrm>
            <a:off x="635000" y="1219200"/>
            <a:ext cx="11734500" cy="0"/>
          </a:xfrm>
          <a:prstGeom prst="straightConnector1">
            <a:avLst/>
          </a:prstGeom>
          <a:noFill/>
          <a:ln>
            <a:noFill/>
          </a:ln>
        </p:spPr>
      </p:cxnSp>
      <p:sp>
        <p:nvSpPr>
          <p:cNvPr id="1091" name="Google Shape;1091;p139"/>
          <p:cNvSpPr txBox="1">
            <a:spLocks noGrp="1"/>
          </p:cNvSpPr>
          <p:nvPr>
            <p:ph type="body" idx="1"/>
          </p:nvPr>
        </p:nvSpPr>
        <p:spPr>
          <a:xfrm>
            <a:off x="3606800" y="1803400"/>
            <a:ext cx="5829300" cy="32892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092" name="Google Shape;1092;p139"/>
          <p:cNvSpPr txBox="1">
            <a:spLocks noGrp="1"/>
          </p:cNvSpPr>
          <p:nvPr>
            <p:ph type="sldNum" idx="12"/>
          </p:nvPr>
        </p:nvSpPr>
        <p:spPr>
          <a:xfrm>
            <a:off x="12014200" y="739139"/>
            <a:ext cx="362400" cy="426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41300">
              <a:spcBef>
                <a:spcPts val="0"/>
              </a:spcBef>
              <a:spcAft>
                <a:spcPts val="0"/>
              </a:spcAft>
              <a:buNone/>
            </a:pPr>
            <a:endParaRPr/>
          </a:p>
          <a:p>
            <a:pPr marL="0" lvl="2" indent="4572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30300">
              <a:spcBef>
                <a:spcPts val="0"/>
              </a:spcBef>
              <a:spcAft>
                <a:spcPts val="0"/>
              </a:spcAft>
              <a:buNone/>
            </a:pPr>
            <a:endParaRPr/>
          </a:p>
          <a:p>
            <a:pPr marL="0" lvl="6" indent="1371600">
              <a:spcBef>
                <a:spcPts val="0"/>
              </a:spcBef>
              <a:spcAft>
                <a:spcPts val="0"/>
              </a:spcAft>
              <a:buNone/>
            </a:pPr>
            <a:endParaRPr/>
          </a:p>
          <a:p>
            <a:pPr marL="0" lvl="7" indent="16002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Content: MAC Book Pro">
  <p:cSld name="Content: MAC Book Pro 2">
    <p:spTree>
      <p:nvGrpSpPr>
        <p:cNvPr id="1" name="Shape 1093"/>
        <p:cNvGrpSpPr/>
        <p:nvPr/>
      </p:nvGrpSpPr>
      <p:grpSpPr>
        <a:xfrm>
          <a:off x="0" y="0"/>
          <a:ext cx="0" cy="0"/>
          <a:chOff x="0" y="0"/>
          <a:chExt cx="0" cy="0"/>
        </a:xfrm>
      </p:grpSpPr>
      <p:pic>
        <p:nvPicPr>
          <p:cNvPr id="1094" name="Google Shape;1094;p140"/>
          <p:cNvPicPr preferRelativeResize="0"/>
          <p:nvPr/>
        </p:nvPicPr>
        <p:blipFill rotWithShape="1">
          <a:blip r:embed="rId2">
            <a:alphaModFix/>
          </a:blip>
          <a:srcRect/>
          <a:stretch/>
        </p:blipFill>
        <p:spPr>
          <a:xfrm>
            <a:off x="2794792" y="1556145"/>
            <a:ext cx="7294389" cy="5119106"/>
          </a:xfrm>
          <a:prstGeom prst="rect">
            <a:avLst/>
          </a:prstGeom>
          <a:noFill/>
          <a:ln>
            <a:noFill/>
          </a:ln>
        </p:spPr>
      </p:pic>
      <p:cxnSp>
        <p:nvCxnSpPr>
          <p:cNvPr id="1095" name="Google Shape;1095;p140"/>
          <p:cNvCxnSpPr/>
          <p:nvPr/>
        </p:nvCxnSpPr>
        <p:spPr>
          <a:xfrm>
            <a:off x="635000" y="635000"/>
            <a:ext cx="11734500" cy="0"/>
          </a:xfrm>
          <a:prstGeom prst="straightConnector1">
            <a:avLst/>
          </a:prstGeom>
          <a:noFill/>
          <a:ln>
            <a:noFill/>
          </a:ln>
        </p:spPr>
      </p:cxnSp>
      <p:cxnSp>
        <p:nvCxnSpPr>
          <p:cNvPr id="1096" name="Google Shape;1096;p140"/>
          <p:cNvCxnSpPr/>
          <p:nvPr/>
        </p:nvCxnSpPr>
        <p:spPr>
          <a:xfrm>
            <a:off x="635000" y="1219200"/>
            <a:ext cx="11734500" cy="0"/>
          </a:xfrm>
          <a:prstGeom prst="straightConnector1">
            <a:avLst/>
          </a:prstGeom>
          <a:noFill/>
          <a:ln>
            <a:noFill/>
          </a:ln>
        </p:spPr>
      </p:cxnSp>
      <p:sp>
        <p:nvSpPr>
          <p:cNvPr id="1097" name="Google Shape;1097;p140"/>
          <p:cNvSpPr txBox="1">
            <a:spLocks noGrp="1"/>
          </p:cNvSpPr>
          <p:nvPr>
            <p:ph type="body" idx="1"/>
          </p:nvPr>
        </p:nvSpPr>
        <p:spPr>
          <a:xfrm>
            <a:off x="3759200" y="1841500"/>
            <a:ext cx="5448000" cy="33909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098" name="Google Shape;1098;p140"/>
          <p:cNvSpPr txBox="1">
            <a:spLocks noGrp="1"/>
          </p:cNvSpPr>
          <p:nvPr>
            <p:ph type="sldNum" idx="12"/>
          </p:nvPr>
        </p:nvSpPr>
        <p:spPr>
          <a:xfrm>
            <a:off x="12014200" y="739139"/>
            <a:ext cx="362400" cy="426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41300">
              <a:spcBef>
                <a:spcPts val="0"/>
              </a:spcBef>
              <a:spcAft>
                <a:spcPts val="0"/>
              </a:spcAft>
              <a:buNone/>
            </a:pPr>
            <a:endParaRPr/>
          </a:p>
          <a:p>
            <a:pPr marL="0" lvl="2" indent="4572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30300">
              <a:spcBef>
                <a:spcPts val="0"/>
              </a:spcBef>
              <a:spcAft>
                <a:spcPts val="0"/>
              </a:spcAft>
              <a:buNone/>
            </a:pPr>
            <a:endParaRPr/>
          </a:p>
          <a:p>
            <a:pPr marL="0" lvl="6" indent="1371600">
              <a:spcBef>
                <a:spcPts val="0"/>
              </a:spcBef>
              <a:spcAft>
                <a:spcPts val="0"/>
              </a:spcAft>
              <a:buNone/>
            </a:pPr>
            <a:endParaRPr/>
          </a:p>
          <a:p>
            <a:pPr marL="0" lvl="7" indent="16002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Content: IPad">
  <p:cSld name="Content: IPad 2">
    <p:spTree>
      <p:nvGrpSpPr>
        <p:cNvPr id="1" name="Shape 1099"/>
        <p:cNvGrpSpPr/>
        <p:nvPr/>
      </p:nvGrpSpPr>
      <p:grpSpPr>
        <a:xfrm>
          <a:off x="0" y="0"/>
          <a:ext cx="0" cy="0"/>
          <a:chOff x="0" y="0"/>
          <a:chExt cx="0" cy="0"/>
        </a:xfrm>
      </p:grpSpPr>
      <p:pic>
        <p:nvPicPr>
          <p:cNvPr id="1100" name="Google Shape;1100;p141"/>
          <p:cNvPicPr preferRelativeResize="0"/>
          <p:nvPr/>
        </p:nvPicPr>
        <p:blipFill rotWithShape="1">
          <a:blip r:embed="rId2">
            <a:alphaModFix/>
          </a:blip>
          <a:srcRect/>
          <a:stretch/>
        </p:blipFill>
        <p:spPr>
          <a:xfrm>
            <a:off x="3136900" y="1511300"/>
            <a:ext cx="6822484" cy="5316281"/>
          </a:xfrm>
          <a:prstGeom prst="rect">
            <a:avLst/>
          </a:prstGeom>
          <a:noFill/>
          <a:ln>
            <a:noFill/>
          </a:ln>
        </p:spPr>
      </p:pic>
      <p:cxnSp>
        <p:nvCxnSpPr>
          <p:cNvPr id="1101" name="Google Shape;1101;p141"/>
          <p:cNvCxnSpPr/>
          <p:nvPr/>
        </p:nvCxnSpPr>
        <p:spPr>
          <a:xfrm>
            <a:off x="635000" y="635000"/>
            <a:ext cx="11734500" cy="0"/>
          </a:xfrm>
          <a:prstGeom prst="straightConnector1">
            <a:avLst/>
          </a:prstGeom>
          <a:noFill/>
          <a:ln>
            <a:noFill/>
          </a:ln>
        </p:spPr>
      </p:cxnSp>
      <p:cxnSp>
        <p:nvCxnSpPr>
          <p:cNvPr id="1102" name="Google Shape;1102;p141"/>
          <p:cNvCxnSpPr/>
          <p:nvPr/>
        </p:nvCxnSpPr>
        <p:spPr>
          <a:xfrm>
            <a:off x="635000" y="1219200"/>
            <a:ext cx="11734500" cy="0"/>
          </a:xfrm>
          <a:prstGeom prst="straightConnector1">
            <a:avLst/>
          </a:prstGeom>
          <a:noFill/>
          <a:ln>
            <a:noFill/>
          </a:ln>
        </p:spPr>
      </p:cxnSp>
      <p:sp>
        <p:nvSpPr>
          <p:cNvPr id="1103" name="Google Shape;1103;p141"/>
          <p:cNvSpPr txBox="1">
            <a:spLocks noGrp="1"/>
          </p:cNvSpPr>
          <p:nvPr>
            <p:ph type="body" idx="1"/>
          </p:nvPr>
        </p:nvSpPr>
        <p:spPr>
          <a:xfrm>
            <a:off x="3822700" y="2095500"/>
            <a:ext cx="5436000" cy="40893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104" name="Google Shape;1104;p141"/>
          <p:cNvSpPr txBox="1">
            <a:spLocks noGrp="1"/>
          </p:cNvSpPr>
          <p:nvPr>
            <p:ph type="sldNum" idx="12"/>
          </p:nvPr>
        </p:nvSpPr>
        <p:spPr>
          <a:xfrm>
            <a:off x="12014200" y="739139"/>
            <a:ext cx="362400" cy="426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41300">
              <a:spcBef>
                <a:spcPts val="0"/>
              </a:spcBef>
              <a:spcAft>
                <a:spcPts val="0"/>
              </a:spcAft>
              <a:buNone/>
            </a:pPr>
            <a:endParaRPr/>
          </a:p>
          <a:p>
            <a:pPr marL="0" lvl="2" indent="4572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30300">
              <a:spcBef>
                <a:spcPts val="0"/>
              </a:spcBef>
              <a:spcAft>
                <a:spcPts val="0"/>
              </a:spcAft>
              <a:buNone/>
            </a:pPr>
            <a:endParaRPr/>
          </a:p>
          <a:p>
            <a:pPr marL="0" lvl="6" indent="1371600">
              <a:spcBef>
                <a:spcPts val="0"/>
              </a:spcBef>
              <a:spcAft>
                <a:spcPts val="0"/>
              </a:spcAft>
              <a:buNone/>
            </a:pPr>
            <a:endParaRPr/>
          </a:p>
          <a:p>
            <a:pPr marL="0" lvl="7" indent="16002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amp;A">
  <p:cSld name="Q&amp;A">
    <p:bg>
      <p:bgPr>
        <a:solidFill>
          <a:srgbClr val="FFDB00"/>
        </a:solidFill>
        <a:effectLst/>
      </p:bgPr>
    </p:bg>
    <p:spTree>
      <p:nvGrpSpPr>
        <p:cNvPr id="1" name="Shape 111"/>
        <p:cNvGrpSpPr/>
        <p:nvPr/>
      </p:nvGrpSpPr>
      <p:grpSpPr>
        <a:xfrm>
          <a:off x="0" y="0"/>
          <a:ext cx="0" cy="0"/>
          <a:chOff x="0" y="0"/>
          <a:chExt cx="0" cy="0"/>
        </a:xfrm>
      </p:grpSpPr>
      <p:sp>
        <p:nvSpPr>
          <p:cNvPr id="112" name="Google Shape;112;p13"/>
          <p:cNvSpPr/>
          <p:nvPr/>
        </p:nvSpPr>
        <p:spPr>
          <a:xfrm>
            <a:off x="462329" y="1528829"/>
            <a:ext cx="11734800" cy="14605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chemeClr val="lt1"/>
              </a:buClr>
              <a:buFont typeface="Oswald"/>
              <a:buNone/>
            </a:pPr>
            <a:r>
              <a:rPr lang="en-US" sz="8000" b="1" i="0" u="none" strike="noStrike" cap="none">
                <a:solidFill>
                  <a:schemeClr val="lt1"/>
                </a:solidFill>
                <a:latin typeface="Oswald"/>
                <a:ea typeface="Oswald"/>
                <a:cs typeface="Oswald"/>
                <a:sym typeface="Oswald"/>
              </a:rPr>
              <a:t>Q&amp;A</a:t>
            </a:r>
            <a:endParaRPr/>
          </a:p>
        </p:txBody>
      </p:sp>
      <p:cxnSp>
        <p:nvCxnSpPr>
          <p:cNvPr id="113" name="Google Shape;113;p13"/>
          <p:cNvCxnSpPr/>
          <p:nvPr/>
        </p:nvCxnSpPr>
        <p:spPr>
          <a:xfrm>
            <a:off x="591720" y="600229"/>
            <a:ext cx="11821363" cy="11"/>
          </a:xfrm>
          <a:prstGeom prst="straightConnector1">
            <a:avLst/>
          </a:prstGeom>
          <a:noFill/>
          <a:ln w="9525" cap="flat" cmpd="sng">
            <a:solidFill>
              <a:srgbClr val="FFFFFF"/>
            </a:solidFill>
            <a:prstDash val="solid"/>
            <a:miter lim="8000"/>
            <a:headEnd type="none" w="sm" len="sm"/>
            <a:tailEnd type="none" w="sm" len="sm"/>
          </a:ln>
        </p:spPr>
      </p:cxnSp>
      <p:cxnSp>
        <p:nvCxnSpPr>
          <p:cNvPr id="114" name="Google Shape;114;p13"/>
          <p:cNvCxnSpPr/>
          <p:nvPr/>
        </p:nvCxnSpPr>
        <p:spPr>
          <a:xfrm>
            <a:off x="591720" y="1219203"/>
            <a:ext cx="11821363" cy="11"/>
          </a:xfrm>
          <a:prstGeom prst="straightConnector1">
            <a:avLst/>
          </a:prstGeom>
          <a:noFill/>
          <a:ln w="9525" cap="flat" cmpd="sng">
            <a:solidFill>
              <a:srgbClr val="FFFFFF"/>
            </a:solidFill>
            <a:prstDash val="solid"/>
            <a:miter lim="8000"/>
            <a:headEnd type="none" w="sm" len="sm"/>
            <a:tailEnd type="none" w="sm" len="sm"/>
          </a:ln>
        </p:spPr>
      </p:cxnSp>
      <p:sp>
        <p:nvSpPr>
          <p:cNvPr id="115" name="Google Shape;115;p13"/>
          <p:cNvSpPr txBox="1"/>
          <p:nvPr/>
        </p:nvSpPr>
        <p:spPr>
          <a:xfrm>
            <a:off x="467386" y="6749059"/>
            <a:ext cx="11558595" cy="418719"/>
          </a:xfrm>
          <a:prstGeom prst="rect">
            <a:avLst/>
          </a:prstGeom>
          <a:no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FFFFFF"/>
              </a:buClr>
              <a:buFont typeface="Helvetica Neue"/>
              <a:buNone/>
            </a:pPr>
            <a:r>
              <a:rPr lang="en-US" sz="1171" b="1" i="0" u="none" strike="noStrike" cap="none">
                <a:solidFill>
                  <a:srgbClr val="FFFFFF"/>
                </a:solidFill>
                <a:latin typeface="Helvetica Neue"/>
                <a:ea typeface="Helvetica Neue"/>
                <a:cs typeface="Helvetica Neue"/>
                <a:sym typeface="Helvetica Neue"/>
              </a:rPr>
              <a:t>GENERAL ASSEMBLY	</a:t>
            </a:r>
            <a:endParaRPr/>
          </a:p>
        </p:txBody>
      </p:sp>
      <p:cxnSp>
        <p:nvCxnSpPr>
          <p:cNvPr id="116" name="Google Shape;116;p13"/>
          <p:cNvCxnSpPr/>
          <p:nvPr/>
        </p:nvCxnSpPr>
        <p:spPr>
          <a:xfrm>
            <a:off x="591720" y="6736359"/>
            <a:ext cx="11821363" cy="0"/>
          </a:xfrm>
          <a:prstGeom prst="straightConnector1">
            <a:avLst/>
          </a:prstGeom>
          <a:noFill/>
          <a:ln w="9525" cap="flat" cmpd="sng">
            <a:solidFill>
              <a:srgbClr val="FFFFFF"/>
            </a:solidFill>
            <a:prstDash val="solid"/>
            <a:round/>
            <a:headEnd type="none" w="sm" len="sm"/>
            <a:tailEnd type="none" w="sm" len="sm"/>
          </a:ln>
        </p:spPr>
      </p:cxnSp>
      <p:pic>
        <p:nvPicPr>
          <p:cNvPr id="117" name="Google Shape;117;p13"/>
          <p:cNvPicPr preferRelativeResize="0"/>
          <p:nvPr/>
        </p:nvPicPr>
        <p:blipFill rotWithShape="1">
          <a:blip r:embed="rId2">
            <a:alphaModFix/>
          </a:blip>
          <a:srcRect/>
          <a:stretch/>
        </p:blipFill>
        <p:spPr>
          <a:xfrm>
            <a:off x="12120228" y="6812366"/>
            <a:ext cx="292584" cy="292076"/>
          </a:xfrm>
          <a:prstGeom prst="rect">
            <a:avLst/>
          </a:prstGeom>
          <a:noFill/>
          <a:ln>
            <a:noFill/>
          </a:ln>
        </p:spPr>
      </p:pic>
      <p:sp>
        <p:nvSpPr>
          <p:cNvPr id="118" name="Google Shape;118;p13"/>
          <p:cNvSpPr txBox="1">
            <a:spLocks noGrp="1"/>
          </p:cNvSpPr>
          <p:nvPr>
            <p:ph type="title"/>
          </p:nvPr>
        </p:nvSpPr>
        <p:spPr>
          <a:xfrm>
            <a:off x="495928" y="600232"/>
            <a:ext cx="11838716" cy="715827"/>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chemeClr val="dk1"/>
              </a:buClr>
              <a:buSzPts val="1400"/>
              <a:buFont typeface="Oswald"/>
              <a:buNone/>
              <a:defRPr sz="3200" b="1" i="0" u="none" strike="noStrike" cap="none">
                <a:solidFill>
                  <a:schemeClr val="dk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Tree>
  </p:cSld>
  <p:clrMapOvr>
    <a:masterClrMapping/>
  </p:clrMapOvr>
  <p:transition spd="med">
    <p:fade thruBlk="1"/>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Content: Smart Phones">
  <p:cSld name="Content: Smart Phones 2">
    <p:spTree>
      <p:nvGrpSpPr>
        <p:cNvPr id="1" name="Shape 1105"/>
        <p:cNvGrpSpPr/>
        <p:nvPr/>
      </p:nvGrpSpPr>
      <p:grpSpPr>
        <a:xfrm>
          <a:off x="0" y="0"/>
          <a:ext cx="0" cy="0"/>
          <a:chOff x="0" y="0"/>
          <a:chExt cx="0" cy="0"/>
        </a:xfrm>
      </p:grpSpPr>
      <p:pic>
        <p:nvPicPr>
          <p:cNvPr id="1106" name="Google Shape;1106;p142"/>
          <p:cNvPicPr preferRelativeResize="0"/>
          <p:nvPr/>
        </p:nvPicPr>
        <p:blipFill rotWithShape="1">
          <a:blip r:embed="rId2">
            <a:alphaModFix/>
          </a:blip>
          <a:srcRect/>
          <a:stretch/>
        </p:blipFill>
        <p:spPr>
          <a:xfrm>
            <a:off x="1016000" y="1313655"/>
            <a:ext cx="4030387" cy="6029847"/>
          </a:xfrm>
          <a:prstGeom prst="rect">
            <a:avLst/>
          </a:prstGeom>
          <a:noFill/>
          <a:ln>
            <a:noFill/>
          </a:ln>
        </p:spPr>
      </p:pic>
      <p:pic>
        <p:nvPicPr>
          <p:cNvPr id="1107" name="Google Shape;1107;p142"/>
          <p:cNvPicPr preferRelativeResize="0"/>
          <p:nvPr/>
        </p:nvPicPr>
        <p:blipFill rotWithShape="1">
          <a:blip r:embed="rId3">
            <a:alphaModFix/>
          </a:blip>
          <a:srcRect/>
          <a:stretch/>
        </p:blipFill>
        <p:spPr>
          <a:xfrm>
            <a:off x="4673600" y="1371600"/>
            <a:ext cx="3683379" cy="5467669"/>
          </a:xfrm>
          <a:prstGeom prst="rect">
            <a:avLst/>
          </a:prstGeom>
          <a:noFill/>
          <a:ln>
            <a:noFill/>
          </a:ln>
        </p:spPr>
      </p:pic>
      <p:pic>
        <p:nvPicPr>
          <p:cNvPr id="1108" name="Google Shape;1108;p142"/>
          <p:cNvPicPr preferRelativeResize="0"/>
          <p:nvPr/>
        </p:nvPicPr>
        <p:blipFill rotWithShape="1">
          <a:blip r:embed="rId4">
            <a:alphaModFix/>
          </a:blip>
          <a:srcRect/>
          <a:stretch/>
        </p:blipFill>
        <p:spPr>
          <a:xfrm>
            <a:off x="8509000" y="1358900"/>
            <a:ext cx="2972368" cy="5449974"/>
          </a:xfrm>
          <a:prstGeom prst="rect">
            <a:avLst/>
          </a:prstGeom>
          <a:noFill/>
          <a:ln>
            <a:noFill/>
          </a:ln>
        </p:spPr>
      </p:pic>
      <p:cxnSp>
        <p:nvCxnSpPr>
          <p:cNvPr id="1109" name="Google Shape;1109;p142"/>
          <p:cNvCxnSpPr/>
          <p:nvPr/>
        </p:nvCxnSpPr>
        <p:spPr>
          <a:xfrm>
            <a:off x="635000" y="635000"/>
            <a:ext cx="11734500" cy="0"/>
          </a:xfrm>
          <a:prstGeom prst="straightConnector1">
            <a:avLst/>
          </a:prstGeom>
          <a:noFill/>
          <a:ln>
            <a:noFill/>
          </a:ln>
        </p:spPr>
      </p:cxnSp>
      <p:cxnSp>
        <p:nvCxnSpPr>
          <p:cNvPr id="1110" name="Google Shape;1110;p142"/>
          <p:cNvCxnSpPr/>
          <p:nvPr/>
        </p:nvCxnSpPr>
        <p:spPr>
          <a:xfrm>
            <a:off x="635000" y="1219200"/>
            <a:ext cx="11734500" cy="0"/>
          </a:xfrm>
          <a:prstGeom prst="straightConnector1">
            <a:avLst/>
          </a:prstGeom>
          <a:noFill/>
          <a:ln>
            <a:noFill/>
          </a:ln>
        </p:spPr>
      </p:cxnSp>
      <p:sp>
        <p:nvSpPr>
          <p:cNvPr id="1111" name="Google Shape;1111;p142"/>
          <p:cNvSpPr/>
          <p:nvPr/>
        </p:nvSpPr>
        <p:spPr>
          <a:xfrm>
            <a:off x="5651500" y="3835400"/>
            <a:ext cx="1707900" cy="254100"/>
          </a:xfrm>
          <a:prstGeom prst="rect">
            <a:avLst/>
          </a:prstGeom>
          <a:noFill/>
          <a:ln>
            <a:noFill/>
          </a:ln>
        </p:spPr>
        <p:txBody>
          <a:bodyPr spcFirstLastPara="1" wrap="square" lIns="38100" tIns="38100" rIns="38100" bIns="38100"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1112" name="Google Shape;1112;p142"/>
          <p:cNvSpPr/>
          <p:nvPr/>
        </p:nvSpPr>
        <p:spPr>
          <a:xfrm>
            <a:off x="9182100" y="3835400"/>
            <a:ext cx="1707900" cy="254100"/>
          </a:xfrm>
          <a:prstGeom prst="rect">
            <a:avLst/>
          </a:prstGeom>
          <a:noFill/>
          <a:ln>
            <a:noFill/>
          </a:ln>
        </p:spPr>
        <p:txBody>
          <a:bodyPr spcFirstLastPara="1" wrap="square" lIns="38100" tIns="38100" rIns="38100" bIns="38100"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1113" name="Google Shape;1113;p142"/>
          <p:cNvSpPr txBox="1">
            <a:spLocks noGrp="1"/>
          </p:cNvSpPr>
          <p:nvPr>
            <p:ph type="body" idx="1"/>
          </p:nvPr>
        </p:nvSpPr>
        <p:spPr>
          <a:xfrm>
            <a:off x="1841500" y="1981200"/>
            <a:ext cx="2311500" cy="39624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114" name="Google Shape;1114;p142"/>
          <p:cNvSpPr txBox="1">
            <a:spLocks noGrp="1"/>
          </p:cNvSpPr>
          <p:nvPr>
            <p:ph type="sldNum" idx="12"/>
          </p:nvPr>
        </p:nvSpPr>
        <p:spPr>
          <a:xfrm>
            <a:off x="12014200" y="739139"/>
            <a:ext cx="362400" cy="426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41300">
              <a:spcBef>
                <a:spcPts val="0"/>
              </a:spcBef>
              <a:spcAft>
                <a:spcPts val="0"/>
              </a:spcAft>
              <a:buNone/>
            </a:pPr>
            <a:endParaRPr/>
          </a:p>
          <a:p>
            <a:pPr marL="0" lvl="2" indent="4572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30300">
              <a:spcBef>
                <a:spcPts val="0"/>
              </a:spcBef>
              <a:spcAft>
                <a:spcPts val="0"/>
              </a:spcAft>
              <a:buNone/>
            </a:pPr>
            <a:endParaRPr/>
          </a:p>
          <a:p>
            <a:pPr marL="0" lvl="6" indent="1371600">
              <a:spcBef>
                <a:spcPts val="0"/>
              </a:spcBef>
              <a:spcAft>
                <a:spcPts val="0"/>
              </a:spcAft>
              <a:buNone/>
            </a:pPr>
            <a:endParaRPr/>
          </a:p>
          <a:p>
            <a:pPr marL="0" lvl="7" indent="16002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Discussion">
  <p:cSld name="Discussion">
    <p:bg>
      <p:bgPr>
        <a:solidFill>
          <a:srgbClr val="000000"/>
        </a:solidFill>
        <a:effectLst/>
      </p:bgPr>
    </p:bg>
    <p:spTree>
      <p:nvGrpSpPr>
        <p:cNvPr id="1" name="Shape 1115"/>
        <p:cNvGrpSpPr/>
        <p:nvPr/>
      </p:nvGrpSpPr>
      <p:grpSpPr>
        <a:xfrm>
          <a:off x="0" y="0"/>
          <a:ext cx="0" cy="0"/>
          <a:chOff x="0" y="0"/>
          <a:chExt cx="0" cy="0"/>
        </a:xfrm>
      </p:grpSpPr>
      <p:cxnSp>
        <p:nvCxnSpPr>
          <p:cNvPr id="1116" name="Google Shape;1116;p143"/>
          <p:cNvCxnSpPr/>
          <p:nvPr/>
        </p:nvCxnSpPr>
        <p:spPr>
          <a:xfrm>
            <a:off x="635000" y="635000"/>
            <a:ext cx="11734500" cy="0"/>
          </a:xfrm>
          <a:prstGeom prst="straightConnector1">
            <a:avLst/>
          </a:prstGeom>
          <a:noFill/>
          <a:ln w="9525" cap="flat" cmpd="sng">
            <a:solidFill>
              <a:srgbClr val="FFFFFF"/>
            </a:solidFill>
            <a:prstDash val="solid"/>
            <a:miter lim="8000"/>
            <a:headEnd type="none" w="sm" len="sm"/>
            <a:tailEnd type="none" w="sm" len="sm"/>
          </a:ln>
        </p:spPr>
      </p:cxnSp>
      <p:cxnSp>
        <p:nvCxnSpPr>
          <p:cNvPr id="1117" name="Google Shape;1117;p143"/>
          <p:cNvCxnSpPr/>
          <p:nvPr/>
        </p:nvCxnSpPr>
        <p:spPr>
          <a:xfrm>
            <a:off x="635000" y="1219200"/>
            <a:ext cx="11734500" cy="0"/>
          </a:xfrm>
          <a:prstGeom prst="straightConnector1">
            <a:avLst/>
          </a:prstGeom>
          <a:noFill/>
          <a:ln w="9525" cap="flat" cmpd="sng">
            <a:solidFill>
              <a:srgbClr val="FFFFFF"/>
            </a:solidFill>
            <a:prstDash val="solid"/>
            <a:miter lim="8000"/>
            <a:headEnd type="none" w="sm" len="sm"/>
            <a:tailEnd type="none" w="sm" len="sm"/>
          </a:ln>
        </p:spPr>
      </p:cxnSp>
      <p:sp>
        <p:nvSpPr>
          <p:cNvPr id="1118" name="Google Shape;1118;p143"/>
          <p:cNvSpPr/>
          <p:nvPr/>
        </p:nvSpPr>
        <p:spPr>
          <a:xfrm>
            <a:off x="635000" y="1473200"/>
            <a:ext cx="11734500" cy="14607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FFFFFF"/>
              </a:buClr>
              <a:buFont typeface="Arial"/>
              <a:buNone/>
            </a:pPr>
            <a:r>
              <a:rPr lang="en-US" sz="11900" b="1" i="0" u="none" strike="noStrike" cap="none">
                <a:solidFill>
                  <a:srgbClr val="FFFFFF"/>
                </a:solidFill>
                <a:latin typeface="Arial"/>
                <a:ea typeface="Arial"/>
                <a:cs typeface="Arial"/>
                <a:sym typeface="Arial"/>
              </a:rPr>
              <a:t>DISCUSSION TIME</a:t>
            </a:r>
            <a:endParaRPr sz="1400"/>
          </a:p>
        </p:txBody>
      </p:sp>
      <p:sp>
        <p:nvSpPr>
          <p:cNvPr id="1119" name="Google Shape;1119;p143"/>
          <p:cNvSpPr txBox="1">
            <a:spLocks noGrp="1"/>
          </p:cNvSpPr>
          <p:nvPr>
            <p:ph type="sldNum" idx="12"/>
          </p:nvPr>
        </p:nvSpPr>
        <p:spPr>
          <a:xfrm>
            <a:off x="12030450" y="739139"/>
            <a:ext cx="346200" cy="426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41300" algn="l">
              <a:spcBef>
                <a:spcPts val="0"/>
              </a:spcBef>
              <a:spcAft>
                <a:spcPts val="0"/>
              </a:spcAft>
              <a:buNone/>
            </a:pPr>
            <a:endParaRPr/>
          </a:p>
          <a:p>
            <a:pPr marL="0" lvl="2" indent="457200" algn="l">
              <a:spcBef>
                <a:spcPts val="0"/>
              </a:spcBef>
              <a:spcAft>
                <a:spcPts val="0"/>
              </a:spcAft>
              <a:buNone/>
            </a:pPr>
            <a:endParaRPr/>
          </a:p>
          <a:p>
            <a:pPr marL="0" lvl="3" indent="685800" algn="l">
              <a:spcBef>
                <a:spcPts val="0"/>
              </a:spcBef>
              <a:spcAft>
                <a:spcPts val="0"/>
              </a:spcAft>
              <a:buNone/>
            </a:pPr>
            <a:endParaRPr/>
          </a:p>
          <a:p>
            <a:pPr marL="0" lvl="4" indent="914400" algn="l">
              <a:spcBef>
                <a:spcPts val="0"/>
              </a:spcBef>
              <a:spcAft>
                <a:spcPts val="0"/>
              </a:spcAft>
              <a:buNone/>
            </a:pPr>
            <a:endParaRPr/>
          </a:p>
          <a:p>
            <a:pPr marL="0" lvl="5" indent="1130300" algn="l">
              <a:spcBef>
                <a:spcPts val="0"/>
              </a:spcBef>
              <a:spcAft>
                <a:spcPts val="0"/>
              </a:spcAft>
              <a:buNone/>
            </a:pPr>
            <a:endParaRPr/>
          </a:p>
          <a:p>
            <a:pPr marL="0" lvl="6" indent="1371600" algn="l">
              <a:spcBef>
                <a:spcPts val="0"/>
              </a:spcBef>
              <a:spcAft>
                <a:spcPts val="0"/>
              </a:spcAft>
              <a:buNone/>
            </a:pPr>
            <a:endParaRPr/>
          </a:p>
          <a:p>
            <a:pPr marL="0" lvl="7" indent="1600200" algn="l">
              <a:spcBef>
                <a:spcPts val="0"/>
              </a:spcBef>
              <a:spcAft>
                <a:spcPts val="0"/>
              </a:spcAft>
              <a:buNone/>
            </a:pPr>
            <a:endParaRPr/>
          </a:p>
          <a:p>
            <a:pPr marL="0" lvl="8" indent="1828800" algn="l">
              <a:spcBef>
                <a:spcPts val="0"/>
              </a:spcBef>
              <a:spcAft>
                <a:spcPts val="0"/>
              </a:spcAft>
              <a:buNone/>
            </a:pPr>
            <a:endParaRPr/>
          </a:p>
        </p:txBody>
      </p:sp>
    </p:spTree>
  </p:cSld>
  <p:clrMapOvr>
    <a:masterClrMapping/>
  </p:clrMapOvr>
  <p:transition spd="med">
    <p:fade thruBlk="1"/>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Full Image">
  <p:cSld name="Full Image">
    <p:spTree>
      <p:nvGrpSpPr>
        <p:cNvPr id="1" name="Shape 1120"/>
        <p:cNvGrpSpPr/>
        <p:nvPr/>
      </p:nvGrpSpPr>
      <p:grpSpPr>
        <a:xfrm>
          <a:off x="0" y="0"/>
          <a:ext cx="0" cy="0"/>
          <a:chOff x="0" y="0"/>
          <a:chExt cx="0" cy="0"/>
        </a:xfrm>
      </p:grpSpPr>
      <p:cxnSp>
        <p:nvCxnSpPr>
          <p:cNvPr id="1121" name="Google Shape;1121;p144"/>
          <p:cNvCxnSpPr/>
          <p:nvPr/>
        </p:nvCxnSpPr>
        <p:spPr>
          <a:xfrm>
            <a:off x="635000" y="635000"/>
            <a:ext cx="11734500" cy="0"/>
          </a:xfrm>
          <a:prstGeom prst="straightConnector1">
            <a:avLst/>
          </a:prstGeom>
          <a:noFill/>
          <a:ln>
            <a:noFill/>
          </a:ln>
        </p:spPr>
      </p:cxnSp>
      <p:cxnSp>
        <p:nvCxnSpPr>
          <p:cNvPr id="1122" name="Google Shape;1122;p144"/>
          <p:cNvCxnSpPr/>
          <p:nvPr/>
        </p:nvCxnSpPr>
        <p:spPr>
          <a:xfrm>
            <a:off x="635000" y="1219200"/>
            <a:ext cx="11734500" cy="0"/>
          </a:xfrm>
          <a:prstGeom prst="straightConnector1">
            <a:avLst/>
          </a:prstGeom>
          <a:noFill/>
          <a:ln>
            <a:noFill/>
          </a:ln>
        </p:spPr>
      </p:cxnSp>
    </p:spTree>
  </p:cSld>
  <p:clrMapOvr>
    <a:masterClrMapping/>
  </p:clrMapOvr>
  <p:transition spd="med">
    <p:fade thruBlk="1"/>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Bulleted Text">
  <p:cSld name="Bulleted Text">
    <p:spTree>
      <p:nvGrpSpPr>
        <p:cNvPr id="1" name="Shape 1123"/>
        <p:cNvGrpSpPr/>
        <p:nvPr/>
      </p:nvGrpSpPr>
      <p:grpSpPr>
        <a:xfrm>
          <a:off x="0" y="0"/>
          <a:ext cx="0" cy="0"/>
          <a:chOff x="0" y="0"/>
          <a:chExt cx="0" cy="0"/>
        </a:xfrm>
      </p:grpSpPr>
      <p:cxnSp>
        <p:nvCxnSpPr>
          <p:cNvPr id="1124" name="Google Shape;1124;p145"/>
          <p:cNvCxnSpPr/>
          <p:nvPr/>
        </p:nvCxnSpPr>
        <p:spPr>
          <a:xfrm>
            <a:off x="635000" y="635000"/>
            <a:ext cx="11734500" cy="0"/>
          </a:xfrm>
          <a:prstGeom prst="straightConnector1">
            <a:avLst/>
          </a:prstGeom>
          <a:noFill/>
          <a:ln>
            <a:noFill/>
          </a:ln>
        </p:spPr>
      </p:cxnSp>
      <p:cxnSp>
        <p:nvCxnSpPr>
          <p:cNvPr id="1125" name="Google Shape;1125;p145"/>
          <p:cNvCxnSpPr/>
          <p:nvPr/>
        </p:nvCxnSpPr>
        <p:spPr>
          <a:xfrm>
            <a:off x="635000" y="1219200"/>
            <a:ext cx="11734500" cy="0"/>
          </a:xfrm>
          <a:prstGeom prst="straightConnector1">
            <a:avLst/>
          </a:prstGeom>
          <a:noFill/>
          <a:ln>
            <a:noFill/>
          </a:ln>
        </p:spPr>
      </p:cxnSp>
    </p:spTree>
  </p:cSld>
  <p:clrMapOvr>
    <a:masterClrMapping/>
  </p:clrMapOvr>
  <p:transition spd="med">
    <p:fade thruBlk="1"/>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Bulleted Text w/ Source">
  <p:cSld name="Bulleted Text w/ Source">
    <p:spTree>
      <p:nvGrpSpPr>
        <p:cNvPr id="1" name="Shape 1126"/>
        <p:cNvGrpSpPr/>
        <p:nvPr/>
      </p:nvGrpSpPr>
      <p:grpSpPr>
        <a:xfrm>
          <a:off x="0" y="0"/>
          <a:ext cx="0" cy="0"/>
          <a:chOff x="0" y="0"/>
          <a:chExt cx="0" cy="0"/>
        </a:xfrm>
      </p:grpSpPr>
      <p:cxnSp>
        <p:nvCxnSpPr>
          <p:cNvPr id="1127" name="Google Shape;1127;p146"/>
          <p:cNvCxnSpPr/>
          <p:nvPr/>
        </p:nvCxnSpPr>
        <p:spPr>
          <a:xfrm>
            <a:off x="635000" y="635000"/>
            <a:ext cx="11734500" cy="0"/>
          </a:xfrm>
          <a:prstGeom prst="straightConnector1">
            <a:avLst/>
          </a:prstGeom>
          <a:noFill/>
          <a:ln>
            <a:noFill/>
          </a:ln>
        </p:spPr>
      </p:cxnSp>
      <p:cxnSp>
        <p:nvCxnSpPr>
          <p:cNvPr id="1128" name="Google Shape;1128;p146"/>
          <p:cNvCxnSpPr/>
          <p:nvPr/>
        </p:nvCxnSpPr>
        <p:spPr>
          <a:xfrm>
            <a:off x="635000" y="1219200"/>
            <a:ext cx="11734500" cy="0"/>
          </a:xfrm>
          <a:prstGeom prst="straightConnector1">
            <a:avLst/>
          </a:prstGeom>
          <a:noFill/>
          <a:ln>
            <a:noFill/>
          </a:ln>
        </p:spPr>
      </p:cxnSp>
    </p:spTree>
  </p:cSld>
  <p:clrMapOvr>
    <a:masterClrMapping/>
  </p:clrMapOvr>
  <p:transition spd="med">
    <p:fade thruBlk="1"/>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Non-Bulleted Text">
  <p:cSld name="Non-Bulleted Text">
    <p:spTree>
      <p:nvGrpSpPr>
        <p:cNvPr id="1" name="Shape 1129"/>
        <p:cNvGrpSpPr/>
        <p:nvPr/>
      </p:nvGrpSpPr>
      <p:grpSpPr>
        <a:xfrm>
          <a:off x="0" y="0"/>
          <a:ext cx="0" cy="0"/>
          <a:chOff x="0" y="0"/>
          <a:chExt cx="0" cy="0"/>
        </a:xfrm>
      </p:grpSpPr>
      <p:cxnSp>
        <p:nvCxnSpPr>
          <p:cNvPr id="1130" name="Google Shape;1130;p147"/>
          <p:cNvCxnSpPr/>
          <p:nvPr/>
        </p:nvCxnSpPr>
        <p:spPr>
          <a:xfrm>
            <a:off x="635000" y="635000"/>
            <a:ext cx="11734500" cy="0"/>
          </a:xfrm>
          <a:prstGeom prst="straightConnector1">
            <a:avLst/>
          </a:prstGeom>
          <a:noFill/>
          <a:ln>
            <a:noFill/>
          </a:ln>
        </p:spPr>
      </p:cxnSp>
      <p:cxnSp>
        <p:nvCxnSpPr>
          <p:cNvPr id="1131" name="Google Shape;1131;p147"/>
          <p:cNvCxnSpPr/>
          <p:nvPr/>
        </p:nvCxnSpPr>
        <p:spPr>
          <a:xfrm>
            <a:off x="635000" y="1219200"/>
            <a:ext cx="11734500" cy="0"/>
          </a:xfrm>
          <a:prstGeom prst="straightConnector1">
            <a:avLst/>
          </a:prstGeom>
          <a:noFill/>
          <a:ln>
            <a:noFill/>
          </a:ln>
        </p:spPr>
      </p:cxnSp>
    </p:spTree>
  </p:cSld>
  <p:clrMapOvr>
    <a:masterClrMapping/>
  </p:clrMapOvr>
  <p:transition spd="med">
    <p:fade thruBlk="1"/>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matchingName="Divider">
  <p:cSld name="Divider">
    <p:spTree>
      <p:nvGrpSpPr>
        <p:cNvPr id="1" name="Shape 1132"/>
        <p:cNvGrpSpPr/>
        <p:nvPr/>
      </p:nvGrpSpPr>
      <p:grpSpPr>
        <a:xfrm>
          <a:off x="0" y="0"/>
          <a:ext cx="0" cy="0"/>
          <a:chOff x="0" y="0"/>
          <a:chExt cx="0" cy="0"/>
        </a:xfrm>
      </p:grpSpPr>
      <p:cxnSp>
        <p:nvCxnSpPr>
          <p:cNvPr id="1133" name="Google Shape;1133;p148"/>
          <p:cNvCxnSpPr/>
          <p:nvPr/>
        </p:nvCxnSpPr>
        <p:spPr>
          <a:xfrm>
            <a:off x="635000" y="635000"/>
            <a:ext cx="11734500" cy="0"/>
          </a:xfrm>
          <a:prstGeom prst="straightConnector1">
            <a:avLst/>
          </a:prstGeom>
          <a:noFill/>
          <a:ln>
            <a:noFill/>
          </a:ln>
        </p:spPr>
      </p:cxnSp>
      <p:cxnSp>
        <p:nvCxnSpPr>
          <p:cNvPr id="1134" name="Google Shape;1134;p148"/>
          <p:cNvCxnSpPr/>
          <p:nvPr/>
        </p:nvCxnSpPr>
        <p:spPr>
          <a:xfrm>
            <a:off x="635000" y="1219200"/>
            <a:ext cx="11734500" cy="0"/>
          </a:xfrm>
          <a:prstGeom prst="straightConnector1">
            <a:avLst/>
          </a:prstGeom>
          <a:noFill/>
          <a:ln>
            <a:noFill/>
          </a:ln>
        </p:spPr>
      </p:cxnSp>
    </p:spTree>
  </p:cSld>
  <p:clrMapOvr>
    <a:masterClrMapping/>
  </p:clrMapOvr>
  <p:transition spd="med">
    <p:fade thruBlk="1"/>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Contact Info">
  <p:cSld name="Contact Info">
    <p:bg>
      <p:bgPr>
        <a:solidFill>
          <a:srgbClr val="000000"/>
        </a:solidFill>
        <a:effectLst/>
      </p:bgPr>
    </p:bg>
    <p:spTree>
      <p:nvGrpSpPr>
        <p:cNvPr id="1" name="Shape 1135"/>
        <p:cNvGrpSpPr/>
        <p:nvPr/>
      </p:nvGrpSpPr>
      <p:grpSpPr>
        <a:xfrm>
          <a:off x="0" y="0"/>
          <a:ext cx="0" cy="0"/>
          <a:chOff x="0" y="0"/>
          <a:chExt cx="0" cy="0"/>
        </a:xfrm>
      </p:grpSpPr>
      <p:cxnSp>
        <p:nvCxnSpPr>
          <p:cNvPr id="1136" name="Google Shape;1136;p149"/>
          <p:cNvCxnSpPr/>
          <p:nvPr/>
        </p:nvCxnSpPr>
        <p:spPr>
          <a:xfrm>
            <a:off x="635000" y="635000"/>
            <a:ext cx="11734500" cy="0"/>
          </a:xfrm>
          <a:prstGeom prst="straightConnector1">
            <a:avLst/>
          </a:prstGeom>
          <a:noFill/>
          <a:ln w="12700" cap="flat" cmpd="sng">
            <a:solidFill>
              <a:srgbClr val="FFFFFF"/>
            </a:solidFill>
            <a:prstDash val="solid"/>
            <a:miter lim="8000"/>
            <a:headEnd type="none" w="sm" len="sm"/>
            <a:tailEnd type="none" w="sm" len="sm"/>
          </a:ln>
        </p:spPr>
      </p:cxnSp>
      <p:cxnSp>
        <p:nvCxnSpPr>
          <p:cNvPr id="1137" name="Google Shape;1137;p149"/>
          <p:cNvCxnSpPr/>
          <p:nvPr/>
        </p:nvCxnSpPr>
        <p:spPr>
          <a:xfrm>
            <a:off x="635000" y="1219200"/>
            <a:ext cx="11734500" cy="0"/>
          </a:xfrm>
          <a:prstGeom prst="straightConnector1">
            <a:avLst/>
          </a:prstGeom>
          <a:noFill/>
          <a:ln w="12700" cap="flat" cmpd="sng">
            <a:solidFill>
              <a:srgbClr val="FFFFFF"/>
            </a:solidFill>
            <a:prstDash val="solid"/>
            <a:miter lim="8000"/>
            <a:headEnd type="none" w="sm" len="sm"/>
            <a:tailEnd type="none" w="sm" len="sm"/>
          </a:ln>
        </p:spPr>
      </p:cxnSp>
      <p:sp>
        <p:nvSpPr>
          <p:cNvPr id="1138" name="Google Shape;1138;p149"/>
          <p:cNvSpPr/>
          <p:nvPr/>
        </p:nvSpPr>
        <p:spPr>
          <a:xfrm>
            <a:off x="635000" y="2273300"/>
            <a:ext cx="11734500" cy="3810000"/>
          </a:xfrm>
          <a:prstGeom prst="rect">
            <a:avLst/>
          </a:prstGeom>
          <a:noFill/>
          <a:ln>
            <a:noFill/>
          </a:ln>
        </p:spPr>
        <p:txBody>
          <a:bodyPr spcFirstLastPara="1" wrap="square" lIns="0" tIns="0" rIns="0" bIns="0" anchor="t" anchorCtr="0">
            <a:noAutofit/>
          </a:bodyPr>
          <a:lstStyle/>
          <a:p>
            <a:pPr marL="177800" marR="0" lvl="1" indent="-190500" algn="l" rtl="0">
              <a:lnSpc>
                <a:spcPct val="110000"/>
              </a:lnSpc>
              <a:spcBef>
                <a:spcPts val="0"/>
              </a:spcBef>
              <a:spcAft>
                <a:spcPts val="0"/>
              </a:spcAft>
              <a:buClr>
                <a:srgbClr val="000000"/>
              </a:buClr>
              <a:buSzPts val="2200"/>
              <a:buFont typeface="Merriweather Sans"/>
              <a:buChar char="‣"/>
            </a:pPr>
            <a:r>
              <a:rPr lang="en-US" sz="2500" b="0" i="0" u="none" strike="noStrike" cap="none">
                <a:solidFill>
                  <a:srgbClr val="000000"/>
                </a:solidFill>
                <a:latin typeface="Arial"/>
                <a:ea typeface="Arial"/>
                <a:cs typeface="Arial"/>
                <a:sym typeface="Arial"/>
              </a:rPr>
              <a:t>Body Level One</a:t>
            </a:r>
            <a:endParaRPr sz="1400"/>
          </a:p>
          <a:p>
            <a:pPr marL="177800" marR="0" lvl="1" indent="-190500" algn="l" rtl="0">
              <a:lnSpc>
                <a:spcPct val="110000"/>
              </a:lnSpc>
              <a:spcBef>
                <a:spcPts val="500"/>
              </a:spcBef>
              <a:spcAft>
                <a:spcPts val="0"/>
              </a:spcAft>
              <a:buClr>
                <a:srgbClr val="000000"/>
              </a:buClr>
              <a:buSzPts val="2200"/>
              <a:buFont typeface="Merriweather Sans"/>
              <a:buChar char="‣"/>
            </a:pPr>
            <a:r>
              <a:rPr lang="en-US" sz="2500" b="0" i="0" u="none" strike="noStrike" cap="none">
                <a:solidFill>
                  <a:srgbClr val="000000"/>
                </a:solidFill>
                <a:latin typeface="Arial"/>
                <a:ea typeface="Arial"/>
                <a:cs typeface="Arial"/>
                <a:sym typeface="Arial"/>
              </a:rPr>
              <a:t>Body Level Two</a:t>
            </a:r>
            <a:endParaRPr sz="1400"/>
          </a:p>
          <a:p>
            <a:pPr marL="177800" marR="0" lvl="1" indent="-190500" algn="l" rtl="0">
              <a:lnSpc>
                <a:spcPct val="110000"/>
              </a:lnSpc>
              <a:spcBef>
                <a:spcPts val="500"/>
              </a:spcBef>
              <a:spcAft>
                <a:spcPts val="0"/>
              </a:spcAft>
              <a:buClr>
                <a:srgbClr val="000000"/>
              </a:buClr>
              <a:buSzPts val="2200"/>
              <a:buFont typeface="Merriweather Sans"/>
              <a:buChar char="‣"/>
            </a:pPr>
            <a:r>
              <a:rPr lang="en-US" sz="2500" b="0" i="0" u="none" strike="noStrike" cap="none">
                <a:solidFill>
                  <a:srgbClr val="000000"/>
                </a:solidFill>
                <a:latin typeface="Arial"/>
                <a:ea typeface="Arial"/>
                <a:cs typeface="Arial"/>
                <a:sym typeface="Arial"/>
              </a:rPr>
              <a:t>Body Level Three</a:t>
            </a:r>
            <a:endParaRPr sz="1400"/>
          </a:p>
          <a:p>
            <a:pPr marL="177800" marR="0" lvl="1" indent="-190500" algn="l" rtl="0">
              <a:lnSpc>
                <a:spcPct val="110000"/>
              </a:lnSpc>
              <a:spcBef>
                <a:spcPts val="500"/>
              </a:spcBef>
              <a:spcAft>
                <a:spcPts val="0"/>
              </a:spcAft>
              <a:buClr>
                <a:srgbClr val="000000"/>
              </a:buClr>
              <a:buSzPts val="2200"/>
              <a:buFont typeface="Merriweather Sans"/>
              <a:buChar char="‣"/>
            </a:pPr>
            <a:r>
              <a:rPr lang="en-US" sz="2500" b="0" i="0" u="none" strike="noStrike" cap="none">
                <a:solidFill>
                  <a:srgbClr val="000000"/>
                </a:solidFill>
                <a:latin typeface="Arial"/>
                <a:ea typeface="Arial"/>
                <a:cs typeface="Arial"/>
                <a:sym typeface="Arial"/>
              </a:rPr>
              <a:t>Body Level Four</a:t>
            </a:r>
            <a:endParaRPr sz="1400"/>
          </a:p>
          <a:p>
            <a:pPr marL="177800" marR="0" lvl="1" indent="-190500" algn="l" rtl="0">
              <a:lnSpc>
                <a:spcPct val="110000"/>
              </a:lnSpc>
              <a:spcBef>
                <a:spcPts val="500"/>
              </a:spcBef>
              <a:spcAft>
                <a:spcPts val="0"/>
              </a:spcAft>
              <a:buClr>
                <a:srgbClr val="000000"/>
              </a:buClr>
              <a:buSzPts val="2200"/>
              <a:buFont typeface="Merriweather Sans"/>
              <a:buChar char="‣"/>
            </a:pPr>
            <a:r>
              <a:rPr lang="en-US" sz="2500" b="0" i="0" u="none" strike="noStrike" cap="none">
                <a:solidFill>
                  <a:srgbClr val="000000"/>
                </a:solidFill>
                <a:latin typeface="Arial"/>
                <a:ea typeface="Arial"/>
                <a:cs typeface="Arial"/>
                <a:sym typeface="Arial"/>
              </a:rPr>
              <a:t>Body Level Five</a:t>
            </a:r>
            <a:endParaRPr sz="1400"/>
          </a:p>
        </p:txBody>
      </p:sp>
      <p:sp>
        <p:nvSpPr>
          <p:cNvPr id="1139" name="Google Shape;1139;p149"/>
          <p:cNvSpPr/>
          <p:nvPr/>
        </p:nvSpPr>
        <p:spPr>
          <a:xfrm>
            <a:off x="635000" y="2273300"/>
            <a:ext cx="11734500" cy="3810000"/>
          </a:xfrm>
          <a:prstGeom prst="rect">
            <a:avLst/>
          </a:prstGeom>
          <a:noFill/>
          <a:ln>
            <a:noFill/>
          </a:ln>
        </p:spPr>
        <p:txBody>
          <a:bodyPr spcFirstLastPara="1" wrap="square" lIns="0" tIns="0" rIns="0" bIns="0" anchor="t" anchorCtr="0">
            <a:noAutofit/>
          </a:bodyPr>
          <a:lstStyle/>
          <a:p>
            <a:pPr marL="177800" marR="0" lvl="1" indent="-190500" algn="l" rtl="0">
              <a:lnSpc>
                <a:spcPct val="110000"/>
              </a:lnSpc>
              <a:spcBef>
                <a:spcPts val="0"/>
              </a:spcBef>
              <a:spcAft>
                <a:spcPts val="0"/>
              </a:spcAft>
              <a:buClr>
                <a:srgbClr val="000000"/>
              </a:buClr>
              <a:buSzPts val="2200"/>
              <a:buFont typeface="Merriweather Sans"/>
              <a:buChar char="‣"/>
            </a:pPr>
            <a:r>
              <a:rPr lang="en-US" sz="2500" b="0" i="0" u="none" strike="noStrike" cap="none">
                <a:solidFill>
                  <a:srgbClr val="000000"/>
                </a:solidFill>
                <a:latin typeface="Arial"/>
                <a:ea typeface="Arial"/>
                <a:cs typeface="Arial"/>
                <a:sym typeface="Arial"/>
              </a:rPr>
              <a:t>Body Level One</a:t>
            </a:r>
            <a:endParaRPr sz="1400"/>
          </a:p>
          <a:p>
            <a:pPr marL="177800" marR="0" lvl="1" indent="-190500" algn="l" rtl="0">
              <a:lnSpc>
                <a:spcPct val="110000"/>
              </a:lnSpc>
              <a:spcBef>
                <a:spcPts val="500"/>
              </a:spcBef>
              <a:spcAft>
                <a:spcPts val="0"/>
              </a:spcAft>
              <a:buClr>
                <a:srgbClr val="000000"/>
              </a:buClr>
              <a:buSzPts val="2200"/>
              <a:buFont typeface="Merriweather Sans"/>
              <a:buChar char="‣"/>
            </a:pPr>
            <a:r>
              <a:rPr lang="en-US" sz="2500" b="0" i="0" u="none" strike="noStrike" cap="none">
                <a:solidFill>
                  <a:srgbClr val="000000"/>
                </a:solidFill>
                <a:latin typeface="Arial"/>
                <a:ea typeface="Arial"/>
                <a:cs typeface="Arial"/>
                <a:sym typeface="Arial"/>
              </a:rPr>
              <a:t>Body Level Two</a:t>
            </a:r>
            <a:endParaRPr sz="1400"/>
          </a:p>
          <a:p>
            <a:pPr marL="177800" marR="0" lvl="1" indent="-190500" algn="l" rtl="0">
              <a:lnSpc>
                <a:spcPct val="110000"/>
              </a:lnSpc>
              <a:spcBef>
                <a:spcPts val="500"/>
              </a:spcBef>
              <a:spcAft>
                <a:spcPts val="0"/>
              </a:spcAft>
              <a:buClr>
                <a:srgbClr val="000000"/>
              </a:buClr>
              <a:buSzPts val="2200"/>
              <a:buFont typeface="Merriweather Sans"/>
              <a:buChar char="‣"/>
            </a:pPr>
            <a:r>
              <a:rPr lang="en-US" sz="2500" b="0" i="0" u="none" strike="noStrike" cap="none">
                <a:solidFill>
                  <a:srgbClr val="000000"/>
                </a:solidFill>
                <a:latin typeface="Arial"/>
                <a:ea typeface="Arial"/>
                <a:cs typeface="Arial"/>
                <a:sym typeface="Arial"/>
              </a:rPr>
              <a:t>Body Level Three</a:t>
            </a:r>
            <a:endParaRPr sz="1400"/>
          </a:p>
          <a:p>
            <a:pPr marL="177800" marR="0" lvl="1" indent="-190500" algn="l" rtl="0">
              <a:lnSpc>
                <a:spcPct val="110000"/>
              </a:lnSpc>
              <a:spcBef>
                <a:spcPts val="500"/>
              </a:spcBef>
              <a:spcAft>
                <a:spcPts val="0"/>
              </a:spcAft>
              <a:buClr>
                <a:srgbClr val="000000"/>
              </a:buClr>
              <a:buSzPts val="2200"/>
              <a:buFont typeface="Merriweather Sans"/>
              <a:buChar char="‣"/>
            </a:pPr>
            <a:r>
              <a:rPr lang="en-US" sz="2500" b="0" i="0" u="none" strike="noStrike" cap="none">
                <a:solidFill>
                  <a:srgbClr val="000000"/>
                </a:solidFill>
                <a:latin typeface="Arial"/>
                <a:ea typeface="Arial"/>
                <a:cs typeface="Arial"/>
                <a:sym typeface="Arial"/>
              </a:rPr>
              <a:t>Body Level Four</a:t>
            </a:r>
            <a:endParaRPr sz="1400"/>
          </a:p>
          <a:p>
            <a:pPr marL="177800" marR="0" lvl="1" indent="-190500" algn="l" rtl="0">
              <a:lnSpc>
                <a:spcPct val="110000"/>
              </a:lnSpc>
              <a:spcBef>
                <a:spcPts val="500"/>
              </a:spcBef>
              <a:spcAft>
                <a:spcPts val="0"/>
              </a:spcAft>
              <a:buClr>
                <a:srgbClr val="000000"/>
              </a:buClr>
              <a:buSzPts val="2200"/>
              <a:buFont typeface="Merriweather Sans"/>
              <a:buChar char="‣"/>
            </a:pPr>
            <a:r>
              <a:rPr lang="en-US" sz="2500" b="0" i="0" u="none" strike="noStrike" cap="none">
                <a:solidFill>
                  <a:srgbClr val="000000"/>
                </a:solidFill>
                <a:latin typeface="Arial"/>
                <a:ea typeface="Arial"/>
                <a:cs typeface="Arial"/>
                <a:sym typeface="Arial"/>
              </a:rPr>
              <a:t>Body Level Five</a:t>
            </a:r>
            <a:endParaRPr sz="1400"/>
          </a:p>
        </p:txBody>
      </p:sp>
    </p:spTree>
  </p:cSld>
  <p:clrMapOvr>
    <a:masterClrMapping/>
  </p:clrMapOvr>
  <p:transition spd="med">
    <p:fade thruBlk="1"/>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matchingName="Bulleted List">
  <p:cSld name="Bulleted List">
    <p:bg>
      <p:bgPr>
        <a:solidFill>
          <a:srgbClr val="FFFFFF"/>
        </a:solidFill>
        <a:effectLst/>
      </p:bgPr>
    </p:bg>
    <p:spTree>
      <p:nvGrpSpPr>
        <p:cNvPr id="1" name="Shape 1140"/>
        <p:cNvGrpSpPr/>
        <p:nvPr/>
      </p:nvGrpSpPr>
      <p:grpSpPr>
        <a:xfrm>
          <a:off x="0" y="0"/>
          <a:ext cx="0" cy="0"/>
          <a:chOff x="0" y="0"/>
          <a:chExt cx="0" cy="0"/>
        </a:xfrm>
      </p:grpSpPr>
      <p:sp>
        <p:nvSpPr>
          <p:cNvPr id="1141" name="Google Shape;1141;p150"/>
          <p:cNvSpPr/>
          <p:nvPr/>
        </p:nvSpPr>
        <p:spPr>
          <a:xfrm>
            <a:off x="591787" y="503055"/>
            <a:ext cx="861600" cy="169200"/>
          </a:xfrm>
          <a:prstGeom prst="rect">
            <a:avLst/>
          </a:prstGeom>
          <a:solidFill>
            <a:srgbClr val="000000"/>
          </a:solidFill>
          <a:ln>
            <a:noFill/>
          </a:ln>
        </p:spPr>
        <p:txBody>
          <a:bodyPr spcFirstLastPara="1" wrap="square" lIns="64875" tIns="45700" rIns="64875" bIns="45700" anchor="ctr" anchorCtr="0">
            <a:noAutofit/>
          </a:bodyPr>
          <a:lstStyle/>
          <a:p>
            <a:pPr marL="0" marR="0" lvl="0" indent="0" algn="l" rtl="0">
              <a:lnSpc>
                <a:spcPct val="100000"/>
              </a:lnSpc>
              <a:spcBef>
                <a:spcPts val="0"/>
              </a:spcBef>
              <a:spcAft>
                <a:spcPts val="0"/>
              </a:spcAft>
              <a:buClr>
                <a:srgbClr val="FFFFFF"/>
              </a:buClr>
              <a:buFont typeface="Arial"/>
              <a:buNone/>
            </a:pPr>
            <a:endParaRPr sz="2000" b="0" i="0" u="none" strike="noStrike" cap="none">
              <a:solidFill>
                <a:srgbClr val="000000"/>
              </a:solidFill>
              <a:latin typeface="Arial"/>
              <a:ea typeface="Arial"/>
              <a:cs typeface="Arial"/>
              <a:sym typeface="Arial"/>
            </a:endParaRPr>
          </a:p>
        </p:txBody>
      </p:sp>
      <p:sp>
        <p:nvSpPr>
          <p:cNvPr id="1142" name="Google Shape;1142;p150"/>
          <p:cNvSpPr/>
          <p:nvPr/>
        </p:nvSpPr>
        <p:spPr>
          <a:xfrm>
            <a:off x="387556" y="6686115"/>
            <a:ext cx="11957400" cy="611700"/>
          </a:xfrm>
          <a:prstGeom prst="rect">
            <a:avLst/>
          </a:prstGeom>
          <a:noFill/>
          <a:ln>
            <a:noFill/>
          </a:ln>
        </p:spPr>
        <p:txBody>
          <a:bodyPr spcFirstLastPara="1" wrap="square" lIns="129800" tIns="129800" rIns="129800" bIns="129800" anchor="t" anchorCtr="0">
            <a:noAutofit/>
          </a:bodyPr>
          <a:lstStyle/>
          <a:p>
            <a:pPr marL="0" marR="0" lvl="0" indent="0" algn="l" rtl="0">
              <a:lnSpc>
                <a:spcPct val="100000"/>
              </a:lnSpc>
              <a:spcBef>
                <a:spcPts val="0"/>
              </a:spcBef>
              <a:spcAft>
                <a:spcPts val="0"/>
              </a:spcAft>
              <a:buClr>
                <a:srgbClr val="000000"/>
              </a:buClr>
              <a:buFont typeface="Oswald"/>
              <a:buNone/>
            </a:pPr>
            <a:r>
              <a:rPr lang="en-US" sz="1100" b="1" i="0" u="none" strike="noStrike" cap="none">
                <a:solidFill>
                  <a:srgbClr val="000000"/>
                </a:solidFill>
                <a:latin typeface="Oswald"/>
                <a:ea typeface="Oswald"/>
                <a:cs typeface="Oswald"/>
                <a:sym typeface="Oswald"/>
              </a:rPr>
              <a:t>PRODUCT</a:t>
            </a:r>
            <a:endParaRPr sz="1400"/>
          </a:p>
          <a:p>
            <a:pPr marL="0" marR="0" lvl="0" indent="0" algn="l" rtl="0">
              <a:lnSpc>
                <a:spcPct val="100000"/>
              </a:lnSpc>
              <a:spcBef>
                <a:spcPts val="0"/>
              </a:spcBef>
              <a:spcAft>
                <a:spcPts val="0"/>
              </a:spcAft>
              <a:buClr>
                <a:srgbClr val="000000"/>
              </a:buClr>
              <a:buFont typeface="Oswald"/>
              <a:buNone/>
            </a:pPr>
            <a:r>
              <a:rPr lang="en-US" sz="1100" b="1" i="0" u="none" strike="noStrike" cap="none">
                <a:solidFill>
                  <a:srgbClr val="000000"/>
                </a:solidFill>
                <a:latin typeface="Oswald"/>
                <a:ea typeface="Oswald"/>
                <a:cs typeface="Oswald"/>
                <a:sym typeface="Oswald"/>
              </a:rPr>
              <a:t>GENERAL ASSEMBLY	</a:t>
            </a:r>
            <a:endParaRPr sz="1400"/>
          </a:p>
        </p:txBody>
      </p:sp>
      <p:cxnSp>
        <p:nvCxnSpPr>
          <p:cNvPr id="1143" name="Google Shape;1143;p150"/>
          <p:cNvCxnSpPr/>
          <p:nvPr/>
        </p:nvCxnSpPr>
        <p:spPr>
          <a:xfrm>
            <a:off x="523663" y="6725094"/>
            <a:ext cx="11821200" cy="0"/>
          </a:xfrm>
          <a:prstGeom prst="straightConnector1">
            <a:avLst/>
          </a:prstGeom>
          <a:noFill/>
          <a:ln w="9525" cap="flat" cmpd="sng">
            <a:solidFill>
              <a:srgbClr val="000000"/>
            </a:solidFill>
            <a:prstDash val="solid"/>
            <a:round/>
            <a:headEnd type="none" w="sm" len="sm"/>
            <a:tailEnd type="none" w="sm" len="sm"/>
          </a:ln>
        </p:spPr>
      </p:cxnSp>
      <p:pic>
        <p:nvPicPr>
          <p:cNvPr id="1144" name="Google Shape;1144;p150"/>
          <p:cNvPicPr preferRelativeResize="0"/>
          <p:nvPr/>
        </p:nvPicPr>
        <p:blipFill rotWithShape="1">
          <a:blip r:embed="rId2">
            <a:alphaModFix/>
          </a:blip>
          <a:srcRect/>
          <a:stretch/>
        </p:blipFill>
        <p:spPr>
          <a:xfrm>
            <a:off x="12045155" y="6805621"/>
            <a:ext cx="299190" cy="298670"/>
          </a:xfrm>
          <a:prstGeom prst="rect">
            <a:avLst/>
          </a:prstGeom>
          <a:noFill/>
          <a:ln>
            <a:noFill/>
          </a:ln>
        </p:spPr>
      </p:pic>
      <p:sp>
        <p:nvSpPr>
          <p:cNvPr id="1145" name="Google Shape;1145;p150"/>
          <p:cNvSpPr txBox="1">
            <a:spLocks noGrp="1"/>
          </p:cNvSpPr>
          <p:nvPr>
            <p:ph type="title"/>
          </p:nvPr>
        </p:nvSpPr>
        <p:spPr>
          <a:xfrm>
            <a:off x="455502" y="734827"/>
            <a:ext cx="11957400" cy="652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lstStyle>
            <a:lvl1pPr marL="0" marR="0" lvl="0" indent="0" algn="l" rtl="0">
              <a:lnSpc>
                <a:spcPct val="92592"/>
              </a:lnSpc>
              <a:spcBef>
                <a:spcPts val="0"/>
              </a:spcBef>
              <a:spcAft>
                <a:spcPts val="0"/>
              </a:spcAft>
              <a:buClr>
                <a:srgbClr val="000000"/>
              </a:buClr>
              <a:buSzPts val="1400"/>
              <a:buFont typeface="Arial"/>
              <a:buNone/>
              <a:defRPr sz="2400" b="0" i="0" u="none" strike="noStrike" cap="none">
                <a:solidFill>
                  <a:srgbClr val="000000"/>
                </a:solidFill>
                <a:latin typeface="Arial"/>
                <a:ea typeface="Arial"/>
                <a:cs typeface="Arial"/>
                <a:sym typeface="Arial"/>
              </a:defRPr>
            </a:lvl1pPr>
            <a:lvl2pPr marL="0" marR="0" lvl="1" indent="241300" algn="l" rtl="0">
              <a:lnSpc>
                <a:spcPct val="92592"/>
              </a:lnSpc>
              <a:spcBef>
                <a:spcPts val="0"/>
              </a:spcBef>
              <a:spcAft>
                <a:spcPts val="0"/>
              </a:spcAft>
              <a:buSzPts val="1400"/>
              <a:buNone/>
              <a:defRPr sz="1900"/>
            </a:lvl2pPr>
            <a:lvl3pPr marL="0" marR="0" lvl="2" indent="457200" algn="l" rtl="0">
              <a:lnSpc>
                <a:spcPct val="92592"/>
              </a:lnSpc>
              <a:spcBef>
                <a:spcPts val="0"/>
              </a:spcBef>
              <a:spcAft>
                <a:spcPts val="0"/>
              </a:spcAft>
              <a:buSzPts val="1400"/>
              <a:buNone/>
              <a:defRPr sz="1900"/>
            </a:lvl3pPr>
            <a:lvl4pPr marL="0" marR="0" lvl="3" indent="685800" algn="l" rtl="0">
              <a:lnSpc>
                <a:spcPct val="92592"/>
              </a:lnSpc>
              <a:spcBef>
                <a:spcPts val="0"/>
              </a:spcBef>
              <a:spcAft>
                <a:spcPts val="0"/>
              </a:spcAft>
              <a:buSzPts val="1400"/>
              <a:buNone/>
              <a:defRPr sz="1900"/>
            </a:lvl4pPr>
            <a:lvl5pPr marL="0" marR="0" lvl="4" indent="914400" algn="l" rtl="0">
              <a:lnSpc>
                <a:spcPct val="92592"/>
              </a:lnSpc>
              <a:spcBef>
                <a:spcPts val="0"/>
              </a:spcBef>
              <a:spcAft>
                <a:spcPts val="0"/>
              </a:spcAft>
              <a:buSzPts val="1400"/>
              <a:buNone/>
              <a:defRPr sz="1900"/>
            </a:lvl5pPr>
            <a:lvl6pPr marL="0" marR="0" lvl="5" indent="1130300" algn="l" rtl="0">
              <a:lnSpc>
                <a:spcPct val="92592"/>
              </a:lnSpc>
              <a:spcBef>
                <a:spcPts val="0"/>
              </a:spcBef>
              <a:spcAft>
                <a:spcPts val="0"/>
              </a:spcAft>
              <a:buSzPts val="1400"/>
              <a:buNone/>
              <a:defRPr sz="1900"/>
            </a:lvl6pPr>
            <a:lvl7pPr marL="0" marR="0" lvl="6" indent="1371600" algn="l" rtl="0">
              <a:lnSpc>
                <a:spcPct val="92592"/>
              </a:lnSpc>
              <a:spcBef>
                <a:spcPts val="0"/>
              </a:spcBef>
              <a:spcAft>
                <a:spcPts val="0"/>
              </a:spcAft>
              <a:buSzPts val="1400"/>
              <a:buNone/>
              <a:defRPr sz="1900"/>
            </a:lvl7pPr>
            <a:lvl8pPr marL="0" marR="0" lvl="7" indent="1600200" algn="l" rtl="0">
              <a:lnSpc>
                <a:spcPct val="92592"/>
              </a:lnSpc>
              <a:spcBef>
                <a:spcPts val="0"/>
              </a:spcBef>
              <a:spcAft>
                <a:spcPts val="0"/>
              </a:spcAft>
              <a:buSzPts val="1400"/>
              <a:buNone/>
              <a:defRPr sz="1900"/>
            </a:lvl8pPr>
            <a:lvl9pPr marL="0" marR="0" lvl="8" indent="1828800" algn="l" rtl="0">
              <a:lnSpc>
                <a:spcPct val="92592"/>
              </a:lnSpc>
              <a:spcBef>
                <a:spcPts val="0"/>
              </a:spcBef>
              <a:spcAft>
                <a:spcPts val="0"/>
              </a:spcAft>
              <a:buSzPts val="1400"/>
              <a:buNone/>
              <a:defRPr sz="1900"/>
            </a:lvl9pPr>
          </a:lstStyle>
          <a:p>
            <a:endParaRPr/>
          </a:p>
        </p:txBody>
      </p:sp>
      <p:sp>
        <p:nvSpPr>
          <p:cNvPr id="1146" name="Google Shape;1146;p150"/>
          <p:cNvSpPr txBox="1">
            <a:spLocks noGrp="1"/>
          </p:cNvSpPr>
          <p:nvPr>
            <p:ph type="body" idx="1"/>
          </p:nvPr>
        </p:nvSpPr>
        <p:spPr>
          <a:xfrm>
            <a:off x="290365" y="1333433"/>
            <a:ext cx="12076200" cy="5391900"/>
          </a:xfrm>
          <a:prstGeom prst="rect">
            <a:avLst/>
          </a:prstGeom>
          <a:noFill/>
          <a:ln>
            <a:noFill/>
          </a:ln>
        </p:spPr>
        <p:txBody>
          <a:bodyPr spcFirstLastPara="1" wrap="square" lIns="91425" tIns="91425" rIns="91425" bIns="91425" anchor="t" anchorCtr="0"/>
          <a:lstStyle>
            <a:lvl1pPr marL="457200" marR="0" lvl="0" indent="-228600" algn="l" rtl="0">
              <a:lnSpc>
                <a:spcPct val="115000"/>
              </a:lnSpc>
              <a:spcBef>
                <a:spcPts val="100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1pPr>
            <a:lvl2pPr marL="914400" marR="0" lvl="1" indent="-406400" algn="l" rtl="0">
              <a:lnSpc>
                <a:spcPct val="115000"/>
              </a:lnSpc>
              <a:spcBef>
                <a:spcPts val="1000"/>
              </a:spcBef>
              <a:spcAft>
                <a:spcPts val="0"/>
              </a:spcAft>
              <a:buClr>
                <a:srgbClr val="000000"/>
              </a:buClr>
              <a:buSzPts val="2800"/>
              <a:buFont typeface="Merriweather Sans"/>
              <a:buChar char="‣"/>
              <a:defRPr sz="2800" b="0" i="0" u="none" strike="noStrike" cap="none">
                <a:solidFill>
                  <a:srgbClr val="000000"/>
                </a:solidFill>
                <a:latin typeface="Arial"/>
                <a:ea typeface="Arial"/>
                <a:cs typeface="Arial"/>
                <a:sym typeface="Arial"/>
              </a:defRPr>
            </a:lvl2pPr>
            <a:lvl3pPr marL="1371600" marR="0" lvl="2" indent="-406400" algn="l" rtl="0">
              <a:lnSpc>
                <a:spcPct val="115000"/>
              </a:lnSpc>
              <a:spcBef>
                <a:spcPts val="1000"/>
              </a:spcBef>
              <a:spcAft>
                <a:spcPts val="0"/>
              </a:spcAft>
              <a:buClr>
                <a:srgbClr val="000000"/>
              </a:buClr>
              <a:buSzPts val="2800"/>
              <a:buFont typeface="Merriweather Sans"/>
              <a:buChar char="‣"/>
              <a:defRPr sz="2800" b="0" i="0" u="none" strike="noStrike" cap="none">
                <a:solidFill>
                  <a:srgbClr val="000000"/>
                </a:solidFill>
                <a:latin typeface="Arial"/>
                <a:ea typeface="Arial"/>
                <a:cs typeface="Arial"/>
                <a:sym typeface="Arial"/>
              </a:defRPr>
            </a:lvl3pPr>
            <a:lvl4pPr marL="1828800" marR="0" lvl="3" indent="-406400" algn="l" rtl="0">
              <a:lnSpc>
                <a:spcPct val="115000"/>
              </a:lnSpc>
              <a:spcBef>
                <a:spcPts val="1000"/>
              </a:spcBef>
              <a:spcAft>
                <a:spcPts val="0"/>
              </a:spcAft>
              <a:buClr>
                <a:srgbClr val="000000"/>
              </a:buClr>
              <a:buSzPts val="2800"/>
              <a:buFont typeface="Merriweather Sans"/>
              <a:buChar char="●"/>
              <a:defRPr sz="2800" b="0" i="0" u="none" strike="noStrike" cap="none">
                <a:solidFill>
                  <a:srgbClr val="000000"/>
                </a:solidFill>
                <a:latin typeface="Arial"/>
                <a:ea typeface="Arial"/>
                <a:cs typeface="Arial"/>
                <a:sym typeface="Arial"/>
              </a:defRPr>
            </a:lvl4pPr>
            <a:lvl5pPr marL="2286000" marR="0" lvl="4" indent="-228600" algn="l" rtl="0">
              <a:lnSpc>
                <a:spcPct val="115000"/>
              </a:lnSpc>
              <a:spcBef>
                <a:spcPts val="1000"/>
              </a:spcBef>
              <a:spcAft>
                <a:spcPts val="0"/>
              </a:spcAft>
              <a:buClr>
                <a:srgbClr val="000000"/>
              </a:buClr>
              <a:buSzPts val="1400"/>
              <a:buFont typeface="Merriweather Sans"/>
              <a:buNone/>
              <a:defRPr sz="2800" b="0" i="0" u="none" strike="noStrike" cap="none">
                <a:solidFill>
                  <a:srgbClr val="000000"/>
                </a:solidFill>
                <a:latin typeface="Arial"/>
                <a:ea typeface="Arial"/>
                <a:cs typeface="Arial"/>
                <a:sym typeface="Arial"/>
              </a:defRPr>
            </a:lvl5pPr>
            <a:lvl6pPr marL="2743200" marR="0" lvl="5"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147" name="Google Shape;1147;p150"/>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LORS/SHAPES">
  <p:cSld name="COLORS/SHAPES">
    <p:spTree>
      <p:nvGrpSpPr>
        <p:cNvPr id="1" name="Shape 119"/>
        <p:cNvGrpSpPr/>
        <p:nvPr/>
      </p:nvGrpSpPr>
      <p:grpSpPr>
        <a:xfrm>
          <a:off x="0" y="0"/>
          <a:ext cx="0" cy="0"/>
          <a:chOff x="0" y="0"/>
          <a:chExt cx="0" cy="0"/>
        </a:xfrm>
      </p:grpSpPr>
      <p:sp>
        <p:nvSpPr>
          <p:cNvPr id="120" name="Google Shape;120;p14"/>
          <p:cNvSpPr txBox="1">
            <a:spLocks noGrp="1"/>
          </p:cNvSpPr>
          <p:nvPr>
            <p:ph type="title"/>
          </p:nvPr>
        </p:nvSpPr>
        <p:spPr>
          <a:xfrm>
            <a:off x="455502" y="734830"/>
            <a:ext cx="11957333" cy="652093"/>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Oswald"/>
              <a:buNone/>
              <a:defRPr sz="3200" b="1" i="0" u="none" strike="noStrike" cap="none">
                <a:solidFill>
                  <a:schemeClr val="dk1"/>
                </a:solidFill>
                <a:latin typeface="Oswald"/>
                <a:ea typeface="Oswald"/>
                <a:cs typeface="Oswald"/>
                <a:sym typeface="Oswald"/>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121" name="Google Shape;121;p14"/>
          <p:cNvSpPr/>
          <p:nvPr/>
        </p:nvSpPr>
        <p:spPr>
          <a:xfrm>
            <a:off x="671719" y="1536036"/>
            <a:ext cx="1831252" cy="1828073"/>
          </a:xfrm>
          <a:prstGeom prst="rect">
            <a:avLst/>
          </a:prstGeom>
          <a:solidFill>
            <a:srgbClr val="000000"/>
          </a:solid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FFFFFF"/>
              </a:buClr>
              <a:buFont typeface="Oswald"/>
              <a:buNone/>
            </a:pPr>
            <a:r>
              <a:rPr lang="en-US" sz="1417" b="1" i="0" u="none" strike="noStrike" cap="none">
                <a:solidFill>
                  <a:srgbClr val="FFFFFF"/>
                </a:solidFill>
                <a:latin typeface="Oswald"/>
                <a:ea typeface="Oswald"/>
                <a:cs typeface="Oswald"/>
                <a:sym typeface="Oswald"/>
              </a:rPr>
              <a:t>BLACK</a:t>
            </a:r>
            <a:endParaRPr/>
          </a:p>
          <a:p>
            <a:pPr marL="0" marR="0" lvl="0" indent="0" algn="l" rtl="0">
              <a:lnSpc>
                <a:spcPct val="100000"/>
              </a:lnSpc>
              <a:spcBef>
                <a:spcPts val="0"/>
              </a:spcBef>
              <a:spcAft>
                <a:spcPts val="0"/>
              </a:spcAft>
              <a:buClr>
                <a:srgbClr val="FFFFFF"/>
              </a:buClr>
              <a:buFont typeface="Georgia"/>
              <a:buNone/>
            </a:pPr>
            <a:r>
              <a:rPr lang="en-US" sz="1417" b="0" i="0" u="none" strike="noStrike" cap="none">
                <a:solidFill>
                  <a:srgbClr val="FFFFFF"/>
                </a:solidFill>
                <a:latin typeface="Georgia"/>
                <a:ea typeface="Georgia"/>
                <a:cs typeface="Georgia"/>
                <a:sym typeface="Georgia"/>
              </a:rPr>
              <a:t>--</a:t>
            </a:r>
            <a:endParaRPr/>
          </a:p>
          <a:p>
            <a:pPr marL="0" marR="0" lvl="0" indent="0" algn="l" rtl="0">
              <a:lnSpc>
                <a:spcPct val="100000"/>
              </a:lnSpc>
              <a:spcBef>
                <a:spcPts val="0"/>
              </a:spcBef>
              <a:spcAft>
                <a:spcPts val="0"/>
              </a:spcAft>
              <a:buClr>
                <a:srgbClr val="FFFFFF"/>
              </a:buClr>
              <a:buFont typeface="Georgia"/>
              <a:buNone/>
            </a:pPr>
            <a:r>
              <a:rPr lang="en-US" sz="1276" b="0" i="0" u="none" strike="noStrike" cap="none">
                <a:solidFill>
                  <a:srgbClr val="FFFFFF"/>
                </a:solidFill>
                <a:latin typeface="Georgia"/>
                <a:ea typeface="Georgia"/>
                <a:cs typeface="Georgia"/>
                <a:sym typeface="Georgia"/>
              </a:rPr>
              <a:t>CMYK 0/0/0/100</a:t>
            </a:r>
            <a:endParaRPr/>
          </a:p>
          <a:p>
            <a:pPr marL="0" marR="0" lvl="0" indent="0" algn="l" rtl="0">
              <a:lnSpc>
                <a:spcPct val="100000"/>
              </a:lnSpc>
              <a:spcBef>
                <a:spcPts val="0"/>
              </a:spcBef>
              <a:spcAft>
                <a:spcPts val="0"/>
              </a:spcAft>
              <a:buClr>
                <a:srgbClr val="FFFFFF"/>
              </a:buClr>
              <a:buFont typeface="Georgia"/>
              <a:buNone/>
            </a:pPr>
            <a:r>
              <a:rPr lang="en-US" sz="1276" b="0" i="0" u="none" strike="noStrike" cap="none">
                <a:solidFill>
                  <a:srgbClr val="FFFFFF"/>
                </a:solidFill>
                <a:latin typeface="Georgia"/>
                <a:ea typeface="Georgia"/>
                <a:cs typeface="Georgia"/>
                <a:sym typeface="Georgia"/>
              </a:rPr>
              <a:t>RGB 0/0/0</a:t>
            </a:r>
            <a:endParaRPr/>
          </a:p>
          <a:p>
            <a:pPr marL="0" marR="0" lvl="0" indent="0" algn="l" rtl="0">
              <a:lnSpc>
                <a:spcPct val="100000"/>
              </a:lnSpc>
              <a:spcBef>
                <a:spcPts val="0"/>
              </a:spcBef>
              <a:spcAft>
                <a:spcPts val="0"/>
              </a:spcAft>
              <a:buClr>
                <a:srgbClr val="FFFFFF"/>
              </a:buClr>
              <a:buFont typeface="Georgia"/>
              <a:buNone/>
            </a:pPr>
            <a:r>
              <a:rPr lang="en-US" sz="1276" b="0" i="0" u="none" strike="noStrike" cap="none">
                <a:solidFill>
                  <a:srgbClr val="FFFFFF"/>
                </a:solidFill>
                <a:latin typeface="Georgia"/>
                <a:ea typeface="Georgia"/>
                <a:cs typeface="Georgia"/>
                <a:sym typeface="Georgia"/>
              </a:rPr>
              <a:t>HEX 000000</a:t>
            </a:r>
            <a:endParaRPr/>
          </a:p>
          <a:p>
            <a:pPr marL="0" marR="0" lvl="0" indent="0" algn="l" rtl="0">
              <a:lnSpc>
                <a:spcPct val="100000"/>
              </a:lnSpc>
              <a:spcBef>
                <a:spcPts val="0"/>
              </a:spcBef>
              <a:spcAft>
                <a:spcPts val="0"/>
              </a:spcAft>
              <a:buClr>
                <a:srgbClr val="FFFFFF"/>
              </a:buClr>
              <a:buFont typeface="Georgia"/>
              <a:buNone/>
            </a:pPr>
            <a:r>
              <a:rPr lang="en-US" sz="1276" b="0" i="0" u="none" strike="noStrike" cap="none">
                <a:solidFill>
                  <a:srgbClr val="FFFFFF"/>
                </a:solidFill>
                <a:latin typeface="Georgia"/>
                <a:ea typeface="Georgia"/>
                <a:cs typeface="Georgia"/>
                <a:sym typeface="Georgia"/>
              </a:rPr>
              <a:t>PMS Process Black C</a:t>
            </a:r>
            <a:endParaRPr/>
          </a:p>
          <a:p>
            <a:pPr marL="0" marR="0" lvl="0" indent="0" algn="l" rtl="0">
              <a:lnSpc>
                <a:spcPct val="100000"/>
              </a:lnSpc>
              <a:spcBef>
                <a:spcPts val="0"/>
              </a:spcBef>
              <a:spcAft>
                <a:spcPts val="0"/>
              </a:spcAft>
              <a:buClr>
                <a:srgbClr val="000000"/>
              </a:buClr>
              <a:buFont typeface="Arial"/>
              <a:buNone/>
            </a:pPr>
            <a:endParaRPr sz="1417" b="0" i="0" u="none" strike="noStrike" cap="none">
              <a:solidFill>
                <a:srgbClr val="FFFFFF"/>
              </a:solidFill>
              <a:latin typeface="Arial"/>
              <a:ea typeface="Arial"/>
              <a:cs typeface="Arial"/>
              <a:sym typeface="Arial"/>
            </a:endParaRPr>
          </a:p>
        </p:txBody>
      </p:sp>
      <p:sp>
        <p:nvSpPr>
          <p:cNvPr id="122" name="Google Shape;122;p14"/>
          <p:cNvSpPr/>
          <p:nvPr/>
        </p:nvSpPr>
        <p:spPr>
          <a:xfrm>
            <a:off x="2691986" y="1536036"/>
            <a:ext cx="1831252" cy="1828073"/>
          </a:xfrm>
          <a:prstGeom prst="rect">
            <a:avLst/>
          </a:prstGeom>
          <a:solidFill>
            <a:srgbClr val="FFFFFF"/>
          </a:solid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000000"/>
              </a:buClr>
              <a:buFont typeface="Oswald"/>
              <a:buNone/>
            </a:pPr>
            <a:r>
              <a:rPr lang="en-US" sz="1417" b="1" i="0" u="none" strike="noStrike" cap="none">
                <a:solidFill>
                  <a:srgbClr val="000000"/>
                </a:solidFill>
                <a:latin typeface="Oswald"/>
                <a:ea typeface="Oswald"/>
                <a:cs typeface="Oswald"/>
                <a:sym typeface="Oswald"/>
              </a:rPr>
              <a:t>WHITE</a:t>
            </a:r>
            <a:endParaRPr/>
          </a:p>
          <a:p>
            <a:pPr marL="0" marR="0" lvl="0" indent="0" algn="l" rtl="0">
              <a:lnSpc>
                <a:spcPct val="100000"/>
              </a:lnSpc>
              <a:spcBef>
                <a:spcPts val="0"/>
              </a:spcBef>
              <a:spcAft>
                <a:spcPts val="0"/>
              </a:spcAft>
              <a:buClr>
                <a:srgbClr val="000000"/>
              </a:buClr>
              <a:buFont typeface="Georgia"/>
              <a:buNone/>
            </a:pPr>
            <a:r>
              <a:rPr lang="en-US" sz="1417" b="0" i="0" u="none" strike="noStrike" cap="none">
                <a:solidFill>
                  <a:srgbClr val="000000"/>
                </a:solidFill>
                <a:latin typeface="Georgia"/>
                <a:ea typeface="Georgia"/>
                <a:cs typeface="Georgia"/>
                <a:sym typeface="Georgia"/>
              </a:rPr>
              <a:t>--</a:t>
            </a:r>
            <a:endParaRPr/>
          </a:p>
          <a:p>
            <a:pPr marL="0" marR="0" lvl="0" indent="0" algn="l" rtl="0">
              <a:lnSpc>
                <a:spcPct val="100000"/>
              </a:lnSpc>
              <a:spcBef>
                <a:spcPts val="0"/>
              </a:spcBef>
              <a:spcAft>
                <a:spcPts val="0"/>
              </a:spcAft>
              <a:buClr>
                <a:srgbClr val="000000"/>
              </a:buClr>
              <a:buFont typeface="Georgia"/>
              <a:buNone/>
            </a:pPr>
            <a:r>
              <a:rPr lang="en-US" sz="1276" b="0" i="0" u="none" strike="noStrike" cap="none">
                <a:solidFill>
                  <a:srgbClr val="000000"/>
                </a:solidFill>
                <a:latin typeface="Georgia"/>
                <a:ea typeface="Georgia"/>
                <a:cs typeface="Georgia"/>
                <a:sym typeface="Georgia"/>
              </a:rPr>
              <a:t>CMYK 0/0/0/0</a:t>
            </a:r>
            <a:endParaRPr/>
          </a:p>
          <a:p>
            <a:pPr marL="0" marR="0" lvl="0" indent="0" algn="l" rtl="0">
              <a:lnSpc>
                <a:spcPct val="100000"/>
              </a:lnSpc>
              <a:spcBef>
                <a:spcPts val="0"/>
              </a:spcBef>
              <a:spcAft>
                <a:spcPts val="0"/>
              </a:spcAft>
              <a:buClr>
                <a:srgbClr val="000000"/>
              </a:buClr>
              <a:buFont typeface="Georgia"/>
              <a:buNone/>
            </a:pPr>
            <a:r>
              <a:rPr lang="en-US" sz="1276" b="0" i="0" u="none" strike="noStrike" cap="none">
                <a:solidFill>
                  <a:srgbClr val="000000"/>
                </a:solidFill>
                <a:latin typeface="Georgia"/>
                <a:ea typeface="Georgia"/>
                <a:cs typeface="Georgia"/>
                <a:sym typeface="Georgia"/>
              </a:rPr>
              <a:t>RGB 255/255/255</a:t>
            </a:r>
            <a:endParaRPr/>
          </a:p>
          <a:p>
            <a:pPr marL="0" marR="0" lvl="0" indent="0" algn="l" rtl="0">
              <a:lnSpc>
                <a:spcPct val="100000"/>
              </a:lnSpc>
              <a:spcBef>
                <a:spcPts val="0"/>
              </a:spcBef>
              <a:spcAft>
                <a:spcPts val="0"/>
              </a:spcAft>
              <a:buClr>
                <a:srgbClr val="000000"/>
              </a:buClr>
              <a:buFont typeface="Georgia"/>
              <a:buNone/>
            </a:pPr>
            <a:r>
              <a:rPr lang="en-US" sz="1276" b="0" i="0" u="none" strike="noStrike" cap="none">
                <a:solidFill>
                  <a:srgbClr val="000000"/>
                </a:solidFill>
                <a:latin typeface="Georgia"/>
                <a:ea typeface="Georgia"/>
                <a:cs typeface="Georgia"/>
                <a:sym typeface="Georgia"/>
              </a:rPr>
              <a:t>HEX FFFFFF</a:t>
            </a:r>
            <a:endParaRPr/>
          </a:p>
          <a:p>
            <a:pPr marL="0" marR="0" lvl="0" indent="0" algn="l" rtl="0">
              <a:lnSpc>
                <a:spcPct val="100000"/>
              </a:lnSpc>
              <a:spcBef>
                <a:spcPts val="0"/>
              </a:spcBef>
              <a:spcAft>
                <a:spcPts val="0"/>
              </a:spcAft>
              <a:buClr>
                <a:srgbClr val="000000"/>
              </a:buClr>
              <a:buFont typeface="Georgia"/>
              <a:buNone/>
            </a:pPr>
            <a:r>
              <a:rPr lang="en-US" sz="1276" b="0" i="0" u="none" strike="noStrike" cap="none">
                <a:solidFill>
                  <a:srgbClr val="000000"/>
                </a:solidFill>
                <a:latin typeface="Georgia"/>
                <a:ea typeface="Georgia"/>
                <a:cs typeface="Georgia"/>
                <a:sym typeface="Georgia"/>
              </a:rPr>
              <a:t>PMS -</a:t>
            </a:r>
            <a:endParaRPr/>
          </a:p>
          <a:p>
            <a:pPr marL="0" marR="0" lvl="0" indent="0" algn="l" rtl="0">
              <a:lnSpc>
                <a:spcPct val="100000"/>
              </a:lnSpc>
              <a:spcBef>
                <a:spcPts val="0"/>
              </a:spcBef>
              <a:spcAft>
                <a:spcPts val="0"/>
              </a:spcAft>
              <a:buClr>
                <a:srgbClr val="000000"/>
              </a:buClr>
              <a:buFont typeface="Arial"/>
              <a:buNone/>
            </a:pPr>
            <a:endParaRPr sz="1417" b="0" i="0" u="none" strike="noStrike" cap="none">
              <a:solidFill>
                <a:srgbClr val="000000"/>
              </a:solidFill>
              <a:latin typeface="Arial"/>
              <a:ea typeface="Arial"/>
              <a:cs typeface="Arial"/>
              <a:sym typeface="Arial"/>
            </a:endParaRPr>
          </a:p>
        </p:txBody>
      </p:sp>
      <p:sp>
        <p:nvSpPr>
          <p:cNvPr id="123" name="Google Shape;123;p14"/>
          <p:cNvSpPr/>
          <p:nvPr/>
        </p:nvSpPr>
        <p:spPr>
          <a:xfrm>
            <a:off x="4712251" y="1536036"/>
            <a:ext cx="1831252" cy="1828073"/>
          </a:xfrm>
          <a:prstGeom prst="rect">
            <a:avLst/>
          </a:prstGeom>
          <a:solidFill>
            <a:srgbClr val="E51B24"/>
          </a:solid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FFFFFF"/>
              </a:buClr>
              <a:buFont typeface="Oswald"/>
              <a:buNone/>
            </a:pPr>
            <a:r>
              <a:rPr lang="en-US" sz="1417" b="1" i="0" u="none" strike="noStrike" cap="none">
                <a:solidFill>
                  <a:srgbClr val="FFFFFF"/>
                </a:solidFill>
                <a:latin typeface="Oswald"/>
                <a:ea typeface="Oswald"/>
                <a:cs typeface="Oswald"/>
                <a:sym typeface="Oswald"/>
              </a:rPr>
              <a:t>RED</a:t>
            </a:r>
            <a:endParaRPr/>
          </a:p>
          <a:p>
            <a:pPr marL="0" marR="0" lvl="0" indent="0" algn="l" rtl="0">
              <a:lnSpc>
                <a:spcPct val="100000"/>
              </a:lnSpc>
              <a:spcBef>
                <a:spcPts val="0"/>
              </a:spcBef>
              <a:spcAft>
                <a:spcPts val="0"/>
              </a:spcAft>
              <a:buClr>
                <a:srgbClr val="FFFFFF"/>
              </a:buClr>
              <a:buFont typeface="Georgia"/>
              <a:buNone/>
            </a:pPr>
            <a:r>
              <a:rPr lang="en-US" sz="1417" b="0" i="0" u="none" strike="noStrike" cap="none">
                <a:solidFill>
                  <a:srgbClr val="FFFFFF"/>
                </a:solidFill>
                <a:latin typeface="Georgia"/>
                <a:ea typeface="Georgia"/>
                <a:cs typeface="Georgia"/>
                <a:sym typeface="Georgia"/>
              </a:rPr>
              <a:t>--</a:t>
            </a:r>
            <a:endParaRPr/>
          </a:p>
          <a:p>
            <a:pPr marL="0" marR="0" lvl="0" indent="0" algn="l" rtl="0">
              <a:lnSpc>
                <a:spcPct val="100000"/>
              </a:lnSpc>
              <a:spcBef>
                <a:spcPts val="0"/>
              </a:spcBef>
              <a:spcAft>
                <a:spcPts val="0"/>
              </a:spcAft>
              <a:buClr>
                <a:srgbClr val="FFFFFF"/>
              </a:buClr>
              <a:buFont typeface="Georgia"/>
              <a:buNone/>
            </a:pPr>
            <a:r>
              <a:rPr lang="en-US" sz="1276" b="0" i="0" u="none" strike="noStrike" cap="none">
                <a:solidFill>
                  <a:srgbClr val="FFFFFF"/>
                </a:solidFill>
                <a:latin typeface="Georgia"/>
                <a:ea typeface="Georgia"/>
                <a:cs typeface="Georgia"/>
                <a:sym typeface="Georgia"/>
              </a:rPr>
              <a:t>CMYK 0/0/0/100</a:t>
            </a:r>
            <a:endParaRPr/>
          </a:p>
          <a:p>
            <a:pPr marL="0" marR="0" lvl="0" indent="0" algn="l" rtl="0">
              <a:lnSpc>
                <a:spcPct val="100000"/>
              </a:lnSpc>
              <a:spcBef>
                <a:spcPts val="0"/>
              </a:spcBef>
              <a:spcAft>
                <a:spcPts val="0"/>
              </a:spcAft>
              <a:buClr>
                <a:srgbClr val="FFFFFF"/>
              </a:buClr>
              <a:buFont typeface="Georgia"/>
              <a:buNone/>
            </a:pPr>
            <a:r>
              <a:rPr lang="en-US" sz="1276" b="0" i="0" u="none" strike="noStrike" cap="none">
                <a:solidFill>
                  <a:srgbClr val="FFFFFF"/>
                </a:solidFill>
                <a:latin typeface="Georgia"/>
                <a:ea typeface="Georgia"/>
                <a:cs typeface="Georgia"/>
                <a:sym typeface="Georgia"/>
              </a:rPr>
              <a:t>RGB 0/0/0</a:t>
            </a:r>
            <a:endParaRPr/>
          </a:p>
          <a:p>
            <a:pPr marL="0" marR="0" lvl="0" indent="0" algn="l" rtl="0">
              <a:lnSpc>
                <a:spcPct val="100000"/>
              </a:lnSpc>
              <a:spcBef>
                <a:spcPts val="0"/>
              </a:spcBef>
              <a:spcAft>
                <a:spcPts val="0"/>
              </a:spcAft>
              <a:buClr>
                <a:srgbClr val="FFFFFF"/>
              </a:buClr>
              <a:buFont typeface="Georgia"/>
              <a:buNone/>
            </a:pPr>
            <a:r>
              <a:rPr lang="en-US" sz="1276" b="0" i="0" u="none" strike="noStrike" cap="none">
                <a:solidFill>
                  <a:srgbClr val="FFFFFF"/>
                </a:solidFill>
                <a:latin typeface="Georgia"/>
                <a:ea typeface="Georgia"/>
                <a:cs typeface="Georgia"/>
                <a:sym typeface="Georgia"/>
              </a:rPr>
              <a:t>HEX 000000</a:t>
            </a:r>
            <a:endParaRPr/>
          </a:p>
          <a:p>
            <a:pPr marL="0" marR="0" lvl="0" indent="0" algn="l" rtl="0">
              <a:lnSpc>
                <a:spcPct val="100000"/>
              </a:lnSpc>
              <a:spcBef>
                <a:spcPts val="0"/>
              </a:spcBef>
              <a:spcAft>
                <a:spcPts val="0"/>
              </a:spcAft>
              <a:buClr>
                <a:srgbClr val="FFFFFF"/>
              </a:buClr>
              <a:buFont typeface="Georgia"/>
              <a:buNone/>
            </a:pPr>
            <a:r>
              <a:rPr lang="en-US" sz="1276" b="0" i="0" u="none" strike="noStrike" cap="none">
                <a:solidFill>
                  <a:srgbClr val="FFFFFF"/>
                </a:solidFill>
                <a:latin typeface="Georgia"/>
                <a:ea typeface="Georgia"/>
                <a:cs typeface="Georgia"/>
                <a:sym typeface="Georgia"/>
              </a:rPr>
              <a:t>PMS Process Black C</a:t>
            </a:r>
            <a:endParaRPr/>
          </a:p>
          <a:p>
            <a:pPr marL="0" marR="0" lvl="0" indent="0" algn="l" rtl="0">
              <a:lnSpc>
                <a:spcPct val="100000"/>
              </a:lnSpc>
              <a:spcBef>
                <a:spcPts val="0"/>
              </a:spcBef>
              <a:spcAft>
                <a:spcPts val="0"/>
              </a:spcAft>
              <a:buClr>
                <a:srgbClr val="000000"/>
              </a:buClr>
              <a:buFont typeface="Arial"/>
              <a:buNone/>
            </a:pPr>
            <a:endParaRPr sz="1417" b="0" i="0" u="none" strike="noStrike" cap="none">
              <a:solidFill>
                <a:srgbClr val="FFFFFF"/>
              </a:solidFill>
              <a:latin typeface="Arial"/>
              <a:ea typeface="Arial"/>
              <a:cs typeface="Arial"/>
              <a:sym typeface="Arial"/>
            </a:endParaRPr>
          </a:p>
        </p:txBody>
      </p:sp>
      <p:sp>
        <p:nvSpPr>
          <p:cNvPr id="124" name="Google Shape;124;p14"/>
          <p:cNvSpPr/>
          <p:nvPr/>
        </p:nvSpPr>
        <p:spPr>
          <a:xfrm>
            <a:off x="671717" y="3511937"/>
            <a:ext cx="1426347" cy="1423870"/>
          </a:xfrm>
          <a:prstGeom prst="rect">
            <a:avLst/>
          </a:prstGeom>
          <a:solidFill>
            <a:srgbClr val="FFDB00"/>
          </a:solid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000000"/>
              </a:buClr>
              <a:buFont typeface="Oswald"/>
              <a:buNone/>
            </a:pPr>
            <a:r>
              <a:rPr lang="en-US" sz="1417" b="1" i="0" u="none" strike="noStrike" cap="none">
                <a:solidFill>
                  <a:srgbClr val="000000"/>
                </a:solidFill>
                <a:latin typeface="Oswald"/>
                <a:ea typeface="Oswald"/>
                <a:cs typeface="Oswald"/>
                <a:sym typeface="Oswald"/>
              </a:rPr>
              <a:t>YELLOW</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CMYK 0/0/0/100</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RGB 0/0/0</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HEX 000000</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PMS Process Black C</a:t>
            </a:r>
            <a:endParaRPr/>
          </a:p>
          <a:p>
            <a:pPr marL="0" marR="0" lvl="0" indent="0" algn="l" rtl="0">
              <a:lnSpc>
                <a:spcPct val="100000"/>
              </a:lnSpc>
              <a:spcBef>
                <a:spcPts val="0"/>
              </a:spcBef>
              <a:spcAft>
                <a:spcPts val="0"/>
              </a:spcAft>
              <a:buClr>
                <a:srgbClr val="000000"/>
              </a:buClr>
              <a:buFont typeface="Arial"/>
              <a:buNone/>
            </a:pPr>
            <a:endParaRPr sz="1417" b="0" i="0" u="none" strike="noStrike" cap="none">
              <a:solidFill>
                <a:srgbClr val="000000"/>
              </a:solidFill>
              <a:latin typeface="Arial"/>
              <a:ea typeface="Arial"/>
              <a:cs typeface="Arial"/>
              <a:sym typeface="Arial"/>
            </a:endParaRPr>
          </a:p>
        </p:txBody>
      </p:sp>
      <p:sp>
        <p:nvSpPr>
          <p:cNvPr id="125" name="Google Shape;125;p14"/>
          <p:cNvSpPr/>
          <p:nvPr/>
        </p:nvSpPr>
        <p:spPr>
          <a:xfrm>
            <a:off x="2270208" y="3511937"/>
            <a:ext cx="1426347" cy="1423870"/>
          </a:xfrm>
          <a:prstGeom prst="rect">
            <a:avLst/>
          </a:prstGeom>
          <a:solidFill>
            <a:srgbClr val="85E8DA"/>
          </a:solid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000000"/>
              </a:buClr>
              <a:buFont typeface="Oswald"/>
              <a:buNone/>
            </a:pPr>
            <a:r>
              <a:rPr lang="en-US" sz="1417" b="1" i="0" u="none" strike="noStrike" cap="none">
                <a:solidFill>
                  <a:srgbClr val="000000"/>
                </a:solidFill>
                <a:latin typeface="Oswald"/>
                <a:ea typeface="Oswald"/>
                <a:cs typeface="Oswald"/>
                <a:sym typeface="Oswald"/>
              </a:rPr>
              <a:t>MINT</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CMYK 0/0/0/100</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RGB 0/0/0</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HEX 85e8da</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PMS Process Black C</a:t>
            </a:r>
            <a:endParaRPr/>
          </a:p>
          <a:p>
            <a:pPr marL="0" marR="0" lvl="0" indent="0" algn="l" rtl="0">
              <a:lnSpc>
                <a:spcPct val="100000"/>
              </a:lnSpc>
              <a:spcBef>
                <a:spcPts val="0"/>
              </a:spcBef>
              <a:spcAft>
                <a:spcPts val="0"/>
              </a:spcAft>
              <a:buClr>
                <a:srgbClr val="000000"/>
              </a:buClr>
              <a:buFont typeface="Arial"/>
              <a:buNone/>
            </a:pPr>
            <a:endParaRPr sz="1417" b="0" i="0" u="none" strike="noStrike" cap="none">
              <a:solidFill>
                <a:srgbClr val="000000"/>
              </a:solidFill>
              <a:latin typeface="Arial"/>
              <a:ea typeface="Arial"/>
              <a:cs typeface="Arial"/>
              <a:sym typeface="Arial"/>
            </a:endParaRPr>
          </a:p>
        </p:txBody>
      </p:sp>
      <p:sp>
        <p:nvSpPr>
          <p:cNvPr id="126" name="Google Shape;126;p14"/>
          <p:cNvSpPr/>
          <p:nvPr/>
        </p:nvSpPr>
        <p:spPr>
          <a:xfrm>
            <a:off x="3868695" y="3511937"/>
            <a:ext cx="1426347" cy="1423870"/>
          </a:xfrm>
          <a:prstGeom prst="rect">
            <a:avLst/>
          </a:prstGeom>
          <a:solidFill>
            <a:srgbClr val="1ECAC7"/>
          </a:solid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000000"/>
              </a:buClr>
              <a:buFont typeface="Oswald"/>
              <a:buNone/>
            </a:pPr>
            <a:r>
              <a:rPr lang="en-US" sz="1417" b="1" i="0" u="none" strike="noStrike" cap="none">
                <a:solidFill>
                  <a:srgbClr val="000000"/>
                </a:solidFill>
                <a:latin typeface="Oswald"/>
                <a:ea typeface="Oswald"/>
                <a:cs typeface="Oswald"/>
                <a:sym typeface="Oswald"/>
              </a:rPr>
              <a:t>TEAL</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CMYK 0/0/0/100</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RGB 0/0/0</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HEX 1ecac7</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PMS Process Black C</a:t>
            </a:r>
            <a:endParaRPr/>
          </a:p>
          <a:p>
            <a:pPr marL="0" marR="0" lvl="0" indent="0" algn="l" rtl="0">
              <a:lnSpc>
                <a:spcPct val="100000"/>
              </a:lnSpc>
              <a:spcBef>
                <a:spcPts val="0"/>
              </a:spcBef>
              <a:spcAft>
                <a:spcPts val="0"/>
              </a:spcAft>
              <a:buClr>
                <a:srgbClr val="000000"/>
              </a:buClr>
              <a:buFont typeface="Arial"/>
              <a:buNone/>
            </a:pPr>
            <a:endParaRPr sz="1417" b="0" i="0" u="none" strike="noStrike" cap="none">
              <a:solidFill>
                <a:srgbClr val="000000"/>
              </a:solidFill>
              <a:latin typeface="Arial"/>
              <a:ea typeface="Arial"/>
              <a:cs typeface="Arial"/>
              <a:sym typeface="Arial"/>
            </a:endParaRPr>
          </a:p>
        </p:txBody>
      </p:sp>
      <p:sp>
        <p:nvSpPr>
          <p:cNvPr id="127" name="Google Shape;127;p14"/>
          <p:cNvSpPr/>
          <p:nvPr/>
        </p:nvSpPr>
        <p:spPr>
          <a:xfrm>
            <a:off x="671734" y="5106994"/>
            <a:ext cx="1426347" cy="1423870"/>
          </a:xfrm>
          <a:prstGeom prst="rect">
            <a:avLst/>
          </a:prstGeom>
          <a:solidFill>
            <a:srgbClr val="FFAEC2"/>
          </a:solid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000000"/>
              </a:buClr>
              <a:buFont typeface="Oswald"/>
              <a:buNone/>
            </a:pPr>
            <a:r>
              <a:rPr lang="en-US" sz="1417" b="1" i="0" u="none" strike="noStrike" cap="none">
                <a:solidFill>
                  <a:srgbClr val="000000"/>
                </a:solidFill>
                <a:latin typeface="Oswald"/>
                <a:ea typeface="Oswald"/>
                <a:cs typeface="Oswald"/>
                <a:sym typeface="Oswald"/>
              </a:rPr>
              <a:t>PINK</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CMYK 0/0/0/100</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RGB 0/0/0</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HEX ffaec2</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PMS Process Black C</a:t>
            </a:r>
            <a:endParaRPr/>
          </a:p>
          <a:p>
            <a:pPr marL="0" marR="0" lvl="0" indent="0" algn="l" rtl="0">
              <a:lnSpc>
                <a:spcPct val="100000"/>
              </a:lnSpc>
              <a:spcBef>
                <a:spcPts val="0"/>
              </a:spcBef>
              <a:spcAft>
                <a:spcPts val="0"/>
              </a:spcAft>
              <a:buClr>
                <a:srgbClr val="000000"/>
              </a:buClr>
              <a:buFont typeface="Arial"/>
              <a:buNone/>
            </a:pPr>
            <a:endParaRPr sz="1417" b="0" i="0" u="none" strike="noStrike" cap="none">
              <a:solidFill>
                <a:srgbClr val="000000"/>
              </a:solidFill>
              <a:latin typeface="Arial"/>
              <a:ea typeface="Arial"/>
              <a:cs typeface="Arial"/>
              <a:sym typeface="Arial"/>
            </a:endParaRPr>
          </a:p>
        </p:txBody>
      </p:sp>
      <p:sp>
        <p:nvSpPr>
          <p:cNvPr id="128" name="Google Shape;128;p14"/>
          <p:cNvSpPr/>
          <p:nvPr/>
        </p:nvSpPr>
        <p:spPr>
          <a:xfrm>
            <a:off x="2270225" y="5106994"/>
            <a:ext cx="1426347" cy="1423870"/>
          </a:xfrm>
          <a:prstGeom prst="rect">
            <a:avLst/>
          </a:prstGeom>
          <a:solidFill>
            <a:srgbClr val="EAEAEA"/>
          </a:solid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000000"/>
              </a:buClr>
              <a:buFont typeface="Oswald"/>
              <a:buNone/>
            </a:pPr>
            <a:r>
              <a:rPr lang="en-US" sz="1417" b="1" i="0" u="none" strike="noStrike" cap="none">
                <a:solidFill>
                  <a:srgbClr val="000000"/>
                </a:solidFill>
                <a:latin typeface="Oswald"/>
                <a:ea typeface="Oswald"/>
                <a:cs typeface="Oswald"/>
                <a:sym typeface="Oswald"/>
              </a:rPr>
              <a:t>LIGHT GREY</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CMYK 0/0/0/100</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RGB 0/0/0</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HEX eaeaea</a:t>
            </a:r>
            <a:endParaRPr/>
          </a:p>
          <a:p>
            <a:pPr marL="0" marR="0" lvl="0" indent="0" algn="l" rtl="0">
              <a:lnSpc>
                <a:spcPct val="100000"/>
              </a:lnSpc>
              <a:spcBef>
                <a:spcPts val="0"/>
              </a:spcBef>
              <a:spcAft>
                <a:spcPts val="0"/>
              </a:spcAft>
              <a:buClr>
                <a:srgbClr val="000000"/>
              </a:buClr>
              <a:buFont typeface="Georgia"/>
              <a:buNone/>
            </a:pPr>
            <a:r>
              <a:rPr lang="en-US" sz="992" b="0" i="0" u="none" strike="noStrike" cap="none">
                <a:solidFill>
                  <a:srgbClr val="000000"/>
                </a:solidFill>
                <a:latin typeface="Georgia"/>
                <a:ea typeface="Georgia"/>
                <a:cs typeface="Georgia"/>
                <a:sym typeface="Georgia"/>
              </a:rPr>
              <a:t>PMS Process Black C</a:t>
            </a:r>
            <a:endParaRPr/>
          </a:p>
          <a:p>
            <a:pPr marL="0" marR="0" lvl="0" indent="0" algn="l" rtl="0">
              <a:lnSpc>
                <a:spcPct val="100000"/>
              </a:lnSpc>
              <a:spcBef>
                <a:spcPts val="0"/>
              </a:spcBef>
              <a:spcAft>
                <a:spcPts val="0"/>
              </a:spcAft>
              <a:buClr>
                <a:srgbClr val="000000"/>
              </a:buClr>
              <a:buFont typeface="Arial"/>
              <a:buNone/>
            </a:pPr>
            <a:endParaRPr sz="1417" b="0" i="0" u="none" strike="noStrike" cap="none">
              <a:solidFill>
                <a:srgbClr val="000000"/>
              </a:solidFill>
              <a:latin typeface="Arial"/>
              <a:ea typeface="Arial"/>
              <a:cs typeface="Arial"/>
              <a:sym typeface="Arial"/>
            </a:endParaRPr>
          </a:p>
        </p:txBody>
      </p:sp>
      <p:sp>
        <p:nvSpPr>
          <p:cNvPr id="129" name="Google Shape;129;p14"/>
          <p:cNvSpPr/>
          <p:nvPr/>
        </p:nvSpPr>
        <p:spPr>
          <a:xfrm>
            <a:off x="5467184" y="3511937"/>
            <a:ext cx="1426347" cy="1423870"/>
          </a:xfrm>
          <a:prstGeom prst="rect">
            <a:avLst/>
          </a:prstGeom>
          <a:solidFill>
            <a:srgbClr val="7A1743"/>
          </a:solid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FFFFFF"/>
              </a:buClr>
              <a:buFont typeface="Oswald"/>
              <a:buNone/>
            </a:pPr>
            <a:r>
              <a:rPr lang="en-US" sz="1417" b="1" i="0" u="none" strike="noStrike" cap="none">
                <a:solidFill>
                  <a:srgbClr val="FFFFFF"/>
                </a:solidFill>
                <a:latin typeface="Oswald"/>
                <a:ea typeface="Oswald"/>
                <a:cs typeface="Oswald"/>
                <a:sym typeface="Oswald"/>
              </a:rPr>
              <a:t>BURGUNDY</a:t>
            </a:r>
            <a:endParaRPr/>
          </a:p>
          <a:p>
            <a:pPr marL="0" marR="0" lvl="0" indent="0" algn="l" rtl="0">
              <a:lnSpc>
                <a:spcPct val="100000"/>
              </a:lnSpc>
              <a:spcBef>
                <a:spcPts val="0"/>
              </a:spcBef>
              <a:spcAft>
                <a:spcPts val="0"/>
              </a:spcAft>
              <a:buClr>
                <a:srgbClr val="FFFFFF"/>
              </a:buClr>
              <a:buFont typeface="Georgia"/>
              <a:buNone/>
            </a:pPr>
            <a:r>
              <a:rPr lang="en-US" sz="992" b="0" i="0" u="none" strike="noStrike" cap="none">
                <a:solidFill>
                  <a:srgbClr val="FFFFFF"/>
                </a:solidFill>
                <a:latin typeface="Georgia"/>
                <a:ea typeface="Georgia"/>
                <a:cs typeface="Georgia"/>
                <a:sym typeface="Georgia"/>
              </a:rPr>
              <a:t>--</a:t>
            </a:r>
            <a:endParaRPr/>
          </a:p>
          <a:p>
            <a:pPr marL="0" marR="0" lvl="0" indent="0" algn="l" rtl="0">
              <a:lnSpc>
                <a:spcPct val="100000"/>
              </a:lnSpc>
              <a:spcBef>
                <a:spcPts val="0"/>
              </a:spcBef>
              <a:spcAft>
                <a:spcPts val="0"/>
              </a:spcAft>
              <a:buClr>
                <a:srgbClr val="FFFFFF"/>
              </a:buClr>
              <a:buFont typeface="Georgia"/>
              <a:buNone/>
            </a:pPr>
            <a:r>
              <a:rPr lang="en-US" sz="992" b="0" i="0" u="none" strike="noStrike" cap="none">
                <a:solidFill>
                  <a:srgbClr val="FFFFFF"/>
                </a:solidFill>
                <a:latin typeface="Georgia"/>
                <a:ea typeface="Georgia"/>
                <a:cs typeface="Georgia"/>
                <a:sym typeface="Georgia"/>
              </a:rPr>
              <a:t>CMYK 0/0/0/100</a:t>
            </a:r>
            <a:endParaRPr/>
          </a:p>
          <a:p>
            <a:pPr marL="0" marR="0" lvl="0" indent="0" algn="l" rtl="0">
              <a:lnSpc>
                <a:spcPct val="100000"/>
              </a:lnSpc>
              <a:spcBef>
                <a:spcPts val="0"/>
              </a:spcBef>
              <a:spcAft>
                <a:spcPts val="0"/>
              </a:spcAft>
              <a:buClr>
                <a:srgbClr val="FFFFFF"/>
              </a:buClr>
              <a:buFont typeface="Georgia"/>
              <a:buNone/>
            </a:pPr>
            <a:r>
              <a:rPr lang="en-US" sz="992" b="0" i="0" u="none" strike="noStrike" cap="none">
                <a:solidFill>
                  <a:srgbClr val="FFFFFF"/>
                </a:solidFill>
                <a:latin typeface="Georgia"/>
                <a:ea typeface="Georgia"/>
                <a:cs typeface="Georgia"/>
                <a:sym typeface="Georgia"/>
              </a:rPr>
              <a:t>RGB 0/0/0</a:t>
            </a:r>
            <a:endParaRPr/>
          </a:p>
          <a:p>
            <a:pPr marL="0" marR="0" lvl="0" indent="0" algn="l" rtl="0">
              <a:lnSpc>
                <a:spcPct val="100000"/>
              </a:lnSpc>
              <a:spcBef>
                <a:spcPts val="0"/>
              </a:spcBef>
              <a:spcAft>
                <a:spcPts val="0"/>
              </a:spcAft>
              <a:buClr>
                <a:srgbClr val="FFFFFF"/>
              </a:buClr>
              <a:buFont typeface="Georgia"/>
              <a:buNone/>
            </a:pPr>
            <a:r>
              <a:rPr lang="en-US" sz="992" b="0" i="0" u="none" strike="noStrike" cap="none">
                <a:solidFill>
                  <a:srgbClr val="FFFFFF"/>
                </a:solidFill>
                <a:latin typeface="Georgia"/>
                <a:ea typeface="Georgia"/>
                <a:cs typeface="Georgia"/>
                <a:sym typeface="Georgia"/>
              </a:rPr>
              <a:t>HEX 7a1743</a:t>
            </a:r>
            <a:endParaRPr/>
          </a:p>
          <a:p>
            <a:pPr marL="0" marR="0" lvl="0" indent="0" algn="l" rtl="0">
              <a:lnSpc>
                <a:spcPct val="100000"/>
              </a:lnSpc>
              <a:spcBef>
                <a:spcPts val="0"/>
              </a:spcBef>
              <a:spcAft>
                <a:spcPts val="0"/>
              </a:spcAft>
              <a:buClr>
                <a:srgbClr val="FFFFFF"/>
              </a:buClr>
              <a:buFont typeface="Georgia"/>
              <a:buNone/>
            </a:pPr>
            <a:r>
              <a:rPr lang="en-US" sz="992" b="0" i="0" u="none" strike="noStrike" cap="none">
                <a:solidFill>
                  <a:srgbClr val="FFFFFF"/>
                </a:solidFill>
                <a:latin typeface="Georgia"/>
                <a:ea typeface="Georgia"/>
                <a:cs typeface="Georgia"/>
                <a:sym typeface="Georgia"/>
              </a:rPr>
              <a:t>PMS Process Black C</a:t>
            </a:r>
            <a:endParaRPr/>
          </a:p>
          <a:p>
            <a:pPr marL="0" marR="0" lvl="0" indent="0" algn="l" rtl="0">
              <a:lnSpc>
                <a:spcPct val="100000"/>
              </a:lnSpc>
              <a:spcBef>
                <a:spcPts val="0"/>
              </a:spcBef>
              <a:spcAft>
                <a:spcPts val="0"/>
              </a:spcAft>
              <a:buClr>
                <a:srgbClr val="000000"/>
              </a:buClr>
              <a:buFont typeface="Arial"/>
              <a:buNone/>
            </a:pPr>
            <a:endParaRPr sz="1417" b="0" i="0" u="none" strike="noStrike" cap="none">
              <a:solidFill>
                <a:srgbClr val="FFFFFF"/>
              </a:solidFill>
              <a:latin typeface="Arial"/>
              <a:ea typeface="Arial"/>
              <a:cs typeface="Arial"/>
              <a:sym typeface="Arial"/>
            </a:endParaRPr>
          </a:p>
        </p:txBody>
      </p:sp>
      <p:sp>
        <p:nvSpPr>
          <p:cNvPr id="130" name="Google Shape;130;p14"/>
          <p:cNvSpPr/>
          <p:nvPr/>
        </p:nvSpPr>
        <p:spPr>
          <a:xfrm>
            <a:off x="3868712" y="5106994"/>
            <a:ext cx="1426347" cy="1423870"/>
          </a:xfrm>
          <a:prstGeom prst="rect">
            <a:avLst/>
          </a:prstGeom>
          <a:solidFill>
            <a:srgbClr val="333333"/>
          </a:solid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FFFFFF"/>
              </a:buClr>
              <a:buFont typeface="Oswald"/>
              <a:buNone/>
            </a:pPr>
            <a:r>
              <a:rPr lang="en-US" sz="1417" b="1" i="0" u="none" strike="noStrike" cap="none">
                <a:solidFill>
                  <a:srgbClr val="FFFFFF"/>
                </a:solidFill>
                <a:latin typeface="Oswald"/>
                <a:ea typeface="Oswald"/>
                <a:cs typeface="Oswald"/>
                <a:sym typeface="Oswald"/>
              </a:rPr>
              <a:t>DARK GREY</a:t>
            </a:r>
            <a:endParaRPr/>
          </a:p>
          <a:p>
            <a:pPr marL="0" marR="0" lvl="0" indent="0" algn="l" rtl="0">
              <a:lnSpc>
                <a:spcPct val="100000"/>
              </a:lnSpc>
              <a:spcBef>
                <a:spcPts val="0"/>
              </a:spcBef>
              <a:spcAft>
                <a:spcPts val="0"/>
              </a:spcAft>
              <a:buClr>
                <a:srgbClr val="FFFFFF"/>
              </a:buClr>
              <a:buFont typeface="Georgia"/>
              <a:buNone/>
            </a:pPr>
            <a:r>
              <a:rPr lang="en-US" sz="992" b="0" i="0" u="none" strike="noStrike" cap="none">
                <a:solidFill>
                  <a:srgbClr val="FFFFFF"/>
                </a:solidFill>
                <a:latin typeface="Georgia"/>
                <a:ea typeface="Georgia"/>
                <a:cs typeface="Georgia"/>
                <a:sym typeface="Georgia"/>
              </a:rPr>
              <a:t>--</a:t>
            </a:r>
            <a:endParaRPr/>
          </a:p>
          <a:p>
            <a:pPr marL="0" marR="0" lvl="0" indent="0" algn="l" rtl="0">
              <a:lnSpc>
                <a:spcPct val="100000"/>
              </a:lnSpc>
              <a:spcBef>
                <a:spcPts val="0"/>
              </a:spcBef>
              <a:spcAft>
                <a:spcPts val="0"/>
              </a:spcAft>
              <a:buClr>
                <a:srgbClr val="FFFFFF"/>
              </a:buClr>
              <a:buFont typeface="Georgia"/>
              <a:buNone/>
            </a:pPr>
            <a:r>
              <a:rPr lang="en-US" sz="992" b="0" i="0" u="none" strike="noStrike" cap="none">
                <a:solidFill>
                  <a:srgbClr val="FFFFFF"/>
                </a:solidFill>
                <a:latin typeface="Georgia"/>
                <a:ea typeface="Georgia"/>
                <a:cs typeface="Georgia"/>
                <a:sym typeface="Georgia"/>
              </a:rPr>
              <a:t>CMYK 0/0/0/100</a:t>
            </a:r>
            <a:endParaRPr/>
          </a:p>
          <a:p>
            <a:pPr marL="0" marR="0" lvl="0" indent="0" algn="l" rtl="0">
              <a:lnSpc>
                <a:spcPct val="100000"/>
              </a:lnSpc>
              <a:spcBef>
                <a:spcPts val="0"/>
              </a:spcBef>
              <a:spcAft>
                <a:spcPts val="0"/>
              </a:spcAft>
              <a:buClr>
                <a:srgbClr val="FFFFFF"/>
              </a:buClr>
              <a:buFont typeface="Georgia"/>
              <a:buNone/>
            </a:pPr>
            <a:r>
              <a:rPr lang="en-US" sz="992" b="0" i="0" u="none" strike="noStrike" cap="none">
                <a:solidFill>
                  <a:srgbClr val="FFFFFF"/>
                </a:solidFill>
                <a:latin typeface="Georgia"/>
                <a:ea typeface="Georgia"/>
                <a:cs typeface="Georgia"/>
                <a:sym typeface="Georgia"/>
              </a:rPr>
              <a:t>RGB 0/0/0</a:t>
            </a:r>
            <a:endParaRPr/>
          </a:p>
          <a:p>
            <a:pPr marL="0" marR="0" lvl="0" indent="0" algn="l" rtl="0">
              <a:lnSpc>
                <a:spcPct val="100000"/>
              </a:lnSpc>
              <a:spcBef>
                <a:spcPts val="0"/>
              </a:spcBef>
              <a:spcAft>
                <a:spcPts val="0"/>
              </a:spcAft>
              <a:buClr>
                <a:srgbClr val="FFFFFF"/>
              </a:buClr>
              <a:buFont typeface="Georgia"/>
              <a:buNone/>
            </a:pPr>
            <a:r>
              <a:rPr lang="en-US" sz="992" b="0" i="0" u="none" strike="noStrike" cap="none">
                <a:solidFill>
                  <a:srgbClr val="FFFFFF"/>
                </a:solidFill>
                <a:latin typeface="Georgia"/>
                <a:ea typeface="Georgia"/>
                <a:cs typeface="Georgia"/>
                <a:sym typeface="Georgia"/>
              </a:rPr>
              <a:t>HEX 333333</a:t>
            </a:r>
            <a:endParaRPr/>
          </a:p>
          <a:p>
            <a:pPr marL="0" marR="0" lvl="0" indent="0" algn="l" rtl="0">
              <a:lnSpc>
                <a:spcPct val="100000"/>
              </a:lnSpc>
              <a:spcBef>
                <a:spcPts val="0"/>
              </a:spcBef>
              <a:spcAft>
                <a:spcPts val="0"/>
              </a:spcAft>
              <a:buClr>
                <a:srgbClr val="FFFFFF"/>
              </a:buClr>
              <a:buFont typeface="Georgia"/>
              <a:buNone/>
            </a:pPr>
            <a:r>
              <a:rPr lang="en-US" sz="992" b="0" i="0" u="none" strike="noStrike" cap="none">
                <a:solidFill>
                  <a:srgbClr val="FFFFFF"/>
                </a:solidFill>
                <a:latin typeface="Georgia"/>
                <a:ea typeface="Georgia"/>
                <a:cs typeface="Georgia"/>
                <a:sym typeface="Georgia"/>
              </a:rPr>
              <a:t>PMS Process Black C</a:t>
            </a:r>
            <a:endParaRPr/>
          </a:p>
          <a:p>
            <a:pPr marL="0" marR="0" lvl="0" indent="0" algn="l" rtl="0">
              <a:lnSpc>
                <a:spcPct val="100000"/>
              </a:lnSpc>
              <a:spcBef>
                <a:spcPts val="0"/>
              </a:spcBef>
              <a:spcAft>
                <a:spcPts val="0"/>
              </a:spcAft>
              <a:buClr>
                <a:srgbClr val="000000"/>
              </a:buClr>
              <a:buFont typeface="Arial"/>
              <a:buNone/>
            </a:pPr>
            <a:endParaRPr sz="1417" b="0" i="0" u="none" strike="noStrike" cap="none">
              <a:solidFill>
                <a:srgbClr val="FFFFFF"/>
              </a:solidFill>
              <a:latin typeface="Arial"/>
              <a:ea typeface="Arial"/>
              <a:cs typeface="Arial"/>
              <a:sym typeface="Arial"/>
            </a:endParaRPr>
          </a:p>
        </p:txBody>
      </p:sp>
      <p:grpSp>
        <p:nvGrpSpPr>
          <p:cNvPr id="131" name="Google Shape;131;p14"/>
          <p:cNvGrpSpPr/>
          <p:nvPr/>
        </p:nvGrpSpPr>
        <p:grpSpPr>
          <a:xfrm>
            <a:off x="8809425" y="1644222"/>
            <a:ext cx="2616384" cy="2712599"/>
            <a:chOff x="1020750" y="2355030"/>
            <a:chExt cx="1839645" cy="1910613"/>
          </a:xfrm>
        </p:grpSpPr>
        <p:sp>
          <p:nvSpPr>
            <p:cNvPr id="132" name="Google Shape;132;p14"/>
            <p:cNvSpPr/>
            <p:nvPr/>
          </p:nvSpPr>
          <p:spPr>
            <a:xfrm>
              <a:off x="1020750" y="2355030"/>
              <a:ext cx="1822500" cy="1902000"/>
            </a:xfrm>
            <a:prstGeom prst="rect">
              <a:avLst/>
            </a:prstGeom>
            <a:solidFill>
              <a:srgbClr val="FFDB00"/>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Font typeface="Oswald"/>
                <a:buNone/>
              </a:pPr>
              <a:r>
                <a:rPr lang="en-US" sz="1985" b="1" i="0" u="none" strike="noStrike" cap="none">
                  <a:solidFill>
                    <a:srgbClr val="000000"/>
                  </a:solidFill>
                  <a:latin typeface="Oswald"/>
                  <a:ea typeface="Oswald"/>
                  <a:cs typeface="Oswald"/>
                  <a:sym typeface="Oswald"/>
                </a:rPr>
                <a:t>INSERT TERM</a:t>
              </a:r>
              <a:endParaRPr/>
            </a:p>
            <a:p>
              <a:pPr marL="0" marR="0" lvl="0" indent="0" algn="l" rtl="0">
                <a:lnSpc>
                  <a:spcPct val="115000"/>
                </a:lnSpc>
                <a:spcBef>
                  <a:spcPts val="0"/>
                </a:spcBef>
                <a:spcAft>
                  <a:spcPts val="0"/>
                </a:spcAft>
                <a:buClr>
                  <a:srgbClr val="000000"/>
                </a:buClr>
                <a:buFont typeface="Arial"/>
                <a:buNone/>
              </a:pPr>
              <a:endParaRPr sz="851" b="0" i="0" u="none" strike="noStrike" cap="none">
                <a:solidFill>
                  <a:srgbClr val="000000"/>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Font typeface="Arial"/>
                <a:buNone/>
              </a:pPr>
              <a:r>
                <a:rPr lang="en-US" sz="1985" b="0" i="0" u="none" strike="noStrike" cap="none">
                  <a:solidFill>
                    <a:srgbClr val="000000"/>
                  </a:solidFill>
                  <a:latin typeface="Georgia"/>
                  <a:ea typeface="Georgia"/>
                  <a:cs typeface="Georgia"/>
                  <a:sym typeface="Georgia"/>
                </a:rPr>
                <a:t>Ipsum dolor sit amet...</a:t>
              </a:r>
              <a:endParaRPr/>
            </a:p>
            <a:p>
              <a:pPr marL="0" marR="0" lvl="0" indent="0" algn="l" rtl="0">
                <a:lnSpc>
                  <a:spcPct val="115000"/>
                </a:lnSpc>
                <a:spcBef>
                  <a:spcPts val="0"/>
                </a:spcBef>
                <a:spcAft>
                  <a:spcPts val="0"/>
                </a:spcAft>
                <a:buClr>
                  <a:srgbClr val="000000"/>
                </a:buClr>
                <a:buFont typeface="Arial"/>
                <a:buNone/>
              </a:pPr>
              <a:endParaRPr sz="1985" b="0" i="0" u="none" strike="noStrike" cap="none">
                <a:solidFill>
                  <a:srgbClr val="000000"/>
                </a:solidFill>
                <a:latin typeface="Georgia"/>
                <a:ea typeface="Georgia"/>
                <a:cs typeface="Georgia"/>
                <a:sym typeface="Georgia"/>
              </a:endParaRPr>
            </a:p>
          </p:txBody>
        </p:sp>
        <p:grpSp>
          <p:nvGrpSpPr>
            <p:cNvPr id="133" name="Google Shape;133;p14"/>
            <p:cNvGrpSpPr/>
            <p:nvPr/>
          </p:nvGrpSpPr>
          <p:grpSpPr>
            <a:xfrm>
              <a:off x="2584713" y="3989961"/>
              <a:ext cx="275682" cy="275682"/>
              <a:chOff x="2893512" y="3993856"/>
              <a:chExt cx="275682" cy="275682"/>
            </a:xfrm>
          </p:grpSpPr>
          <p:sp>
            <p:nvSpPr>
              <p:cNvPr id="134" name="Google Shape;134;p14"/>
              <p:cNvSpPr/>
              <p:nvPr/>
            </p:nvSpPr>
            <p:spPr>
              <a:xfrm rot="-5400000">
                <a:off x="2893512" y="3999838"/>
                <a:ext cx="269700" cy="269700"/>
              </a:xfrm>
              <a:prstGeom prst="rtTriangl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985" b="0" i="0" u="none" strike="noStrike" cap="none">
                  <a:solidFill>
                    <a:srgbClr val="000000"/>
                  </a:solidFill>
                  <a:latin typeface="Arial"/>
                  <a:ea typeface="Arial"/>
                  <a:cs typeface="Arial"/>
                  <a:sym typeface="Arial"/>
                </a:endParaRPr>
              </a:p>
            </p:txBody>
          </p:sp>
          <p:sp>
            <p:nvSpPr>
              <p:cNvPr id="135" name="Google Shape;135;p14"/>
              <p:cNvSpPr/>
              <p:nvPr/>
            </p:nvSpPr>
            <p:spPr>
              <a:xfrm rot="5400000">
                <a:off x="2899494" y="3993856"/>
                <a:ext cx="269700" cy="269700"/>
              </a:xfrm>
              <a:prstGeom prst="rtTriangle">
                <a:avLst/>
              </a:prstGeom>
              <a:solidFill>
                <a:srgbClr val="FFFFFF">
                  <a:alpha val="5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985" b="0" i="0" u="none" strike="noStrike" cap="none">
                  <a:solidFill>
                    <a:srgbClr val="000000"/>
                  </a:solidFill>
                  <a:latin typeface="Arial"/>
                  <a:ea typeface="Arial"/>
                  <a:cs typeface="Arial"/>
                  <a:sym typeface="Arial"/>
                </a:endParaRPr>
              </a:p>
            </p:txBody>
          </p:sp>
        </p:grpSp>
      </p:grpSp>
      <p:grpSp>
        <p:nvGrpSpPr>
          <p:cNvPr id="136" name="Google Shape;136;p14"/>
          <p:cNvGrpSpPr/>
          <p:nvPr/>
        </p:nvGrpSpPr>
        <p:grpSpPr>
          <a:xfrm>
            <a:off x="8379379" y="4483548"/>
            <a:ext cx="3476480" cy="2155504"/>
            <a:chOff x="5540475" y="1141525"/>
            <a:chExt cx="2444400" cy="1518224"/>
          </a:xfrm>
        </p:grpSpPr>
        <p:sp>
          <p:nvSpPr>
            <p:cNvPr id="137" name="Google Shape;137;p14"/>
            <p:cNvSpPr/>
            <p:nvPr/>
          </p:nvSpPr>
          <p:spPr>
            <a:xfrm>
              <a:off x="5540475" y="1141525"/>
              <a:ext cx="2444400" cy="1324199"/>
            </a:xfrm>
            <a:prstGeom prst="roundRect">
              <a:avLst>
                <a:gd name="adj" fmla="val 16667"/>
              </a:avLst>
            </a:prstGeom>
            <a:solidFill>
              <a:srgbClr val="E51B24"/>
            </a:solid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FFFFFF"/>
                </a:buClr>
                <a:buFont typeface="Georgia"/>
                <a:buNone/>
              </a:pPr>
              <a:r>
                <a:rPr lang="en-US" sz="1702" b="0" i="0" u="none" strike="noStrike" cap="none">
                  <a:solidFill>
                    <a:srgbClr val="FFFFFF"/>
                  </a:solidFill>
                  <a:latin typeface="Georgia"/>
                  <a:ea typeface="Georgia"/>
                  <a:cs typeface="Georgia"/>
                  <a:sym typeface="Georgia"/>
                </a:rPr>
                <a:t>Ipsum dolor sit amet...</a:t>
              </a:r>
              <a:endParaRPr/>
            </a:p>
          </p:txBody>
        </p:sp>
        <p:sp>
          <p:nvSpPr>
            <p:cNvPr id="138" name="Google Shape;138;p14"/>
            <p:cNvSpPr/>
            <p:nvPr/>
          </p:nvSpPr>
          <p:spPr>
            <a:xfrm rot="10800000">
              <a:off x="6647474" y="2390950"/>
              <a:ext cx="230400" cy="268799"/>
            </a:xfrm>
            <a:prstGeom prst="triangle">
              <a:avLst>
                <a:gd name="adj" fmla="val 50000"/>
              </a:avLst>
            </a:prstGeom>
            <a:solidFill>
              <a:srgbClr val="E51B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985" b="0" i="0" u="none" strike="noStrike" cap="none">
                <a:solidFill>
                  <a:srgbClr val="000000"/>
                </a:solidFill>
                <a:latin typeface="Arial"/>
                <a:ea typeface="Arial"/>
                <a:cs typeface="Arial"/>
                <a:sym typeface="Arial"/>
              </a:endParaRPr>
            </a:p>
          </p:txBody>
        </p:sp>
      </p:grpSp>
    </p:spTree>
  </p:cSld>
  <p:clrMapOvr>
    <a:masterClrMapping/>
  </p:clrMapOvr>
  <p:transition spd="med">
    <p:fade thruBlk="1"/>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llouts">
  <p:cSld name="Callouts">
    <p:spTree>
      <p:nvGrpSpPr>
        <p:cNvPr id="1" name="Shape 139"/>
        <p:cNvGrpSpPr/>
        <p:nvPr/>
      </p:nvGrpSpPr>
      <p:grpSpPr>
        <a:xfrm>
          <a:off x="0" y="0"/>
          <a:ext cx="0" cy="0"/>
          <a:chOff x="0" y="0"/>
          <a:chExt cx="0" cy="0"/>
        </a:xfrm>
      </p:grpSpPr>
      <p:cxnSp>
        <p:nvCxnSpPr>
          <p:cNvPr id="140" name="Google Shape;140;p15"/>
          <p:cNvCxnSpPr/>
          <p:nvPr/>
        </p:nvCxnSpPr>
        <p:spPr>
          <a:xfrm>
            <a:off x="635003" y="635003"/>
            <a:ext cx="11734800" cy="11"/>
          </a:xfrm>
          <a:prstGeom prst="straightConnector1">
            <a:avLst/>
          </a:prstGeom>
          <a:noFill/>
          <a:ln>
            <a:noFill/>
          </a:ln>
        </p:spPr>
      </p:cxnSp>
      <p:cxnSp>
        <p:nvCxnSpPr>
          <p:cNvPr id="141" name="Google Shape;141;p15"/>
          <p:cNvCxnSpPr/>
          <p:nvPr/>
        </p:nvCxnSpPr>
        <p:spPr>
          <a:xfrm>
            <a:off x="635003" y="1219203"/>
            <a:ext cx="11734800" cy="11"/>
          </a:xfrm>
          <a:prstGeom prst="straightConnector1">
            <a:avLst/>
          </a:prstGeom>
          <a:noFill/>
          <a:ln>
            <a:noFill/>
          </a:ln>
        </p:spPr>
      </p:cxnSp>
      <p:grpSp>
        <p:nvGrpSpPr>
          <p:cNvPr id="142" name="Google Shape;142;p15"/>
          <p:cNvGrpSpPr/>
          <p:nvPr/>
        </p:nvGrpSpPr>
        <p:grpSpPr>
          <a:xfrm>
            <a:off x="635006" y="1828805"/>
            <a:ext cx="1269661" cy="1269661"/>
            <a:chOff x="0" y="0"/>
            <a:chExt cx="1269661" cy="1269661"/>
          </a:xfrm>
        </p:grpSpPr>
        <p:pic>
          <p:nvPicPr>
            <p:cNvPr id="143" name="Google Shape;143;p15"/>
            <p:cNvPicPr preferRelativeResize="0"/>
            <p:nvPr/>
          </p:nvPicPr>
          <p:blipFill rotWithShape="1">
            <a:blip r:embed="rId2">
              <a:alphaModFix/>
            </a:blip>
            <a:srcRect/>
            <a:stretch/>
          </p:blipFill>
          <p:spPr>
            <a:xfrm>
              <a:off x="0" y="0"/>
              <a:ext cx="1269661" cy="1269661"/>
            </a:xfrm>
            <a:prstGeom prst="rect">
              <a:avLst/>
            </a:prstGeom>
            <a:noFill/>
            <a:ln>
              <a:noFill/>
            </a:ln>
          </p:spPr>
        </p:pic>
        <p:sp>
          <p:nvSpPr>
            <p:cNvPr id="144" name="Google Shape;144;p15"/>
            <p:cNvSpPr/>
            <p:nvPr/>
          </p:nvSpPr>
          <p:spPr>
            <a:xfrm>
              <a:off x="88900" y="335279"/>
              <a:ext cx="1079499" cy="675642"/>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000000"/>
                </a:buClr>
                <a:buFont typeface="Arial"/>
                <a:buNone/>
              </a:pPr>
              <a:r>
                <a:rPr lang="en-US" sz="1794" b="1" i="0" u="none" strike="noStrike" cap="none">
                  <a:solidFill>
                    <a:srgbClr val="000000"/>
                  </a:solidFill>
                  <a:latin typeface="Arial"/>
                  <a:ea typeface="Arial"/>
                  <a:cs typeface="Arial"/>
                  <a:sym typeface="Arial"/>
                </a:rPr>
                <a:t>INSERT STICKER</a:t>
              </a:r>
              <a:br>
                <a:rPr lang="en-US" sz="1794" b="1" i="0" u="none" strike="noStrike" cap="none">
                  <a:solidFill>
                    <a:srgbClr val="000000"/>
                  </a:solidFill>
                  <a:latin typeface="Arial"/>
                  <a:ea typeface="Arial"/>
                  <a:cs typeface="Arial"/>
                  <a:sym typeface="Arial"/>
                </a:rPr>
              </a:br>
              <a:r>
                <a:rPr lang="en-US" sz="1794" b="1" i="0" u="none" strike="noStrike" cap="none">
                  <a:solidFill>
                    <a:srgbClr val="000000"/>
                  </a:solidFill>
                  <a:latin typeface="Arial"/>
                  <a:ea typeface="Arial"/>
                  <a:cs typeface="Arial"/>
                  <a:sym typeface="Arial"/>
                </a:rPr>
                <a:t>TEXT</a:t>
              </a:r>
              <a:endParaRPr/>
            </a:p>
          </p:txBody>
        </p:sp>
      </p:grpSp>
      <p:grpSp>
        <p:nvGrpSpPr>
          <p:cNvPr id="145" name="Google Shape;145;p15"/>
          <p:cNvGrpSpPr/>
          <p:nvPr/>
        </p:nvGrpSpPr>
        <p:grpSpPr>
          <a:xfrm>
            <a:off x="2159005" y="1828805"/>
            <a:ext cx="1269661" cy="1269661"/>
            <a:chOff x="0" y="0"/>
            <a:chExt cx="1269661" cy="1269661"/>
          </a:xfrm>
        </p:grpSpPr>
        <p:pic>
          <p:nvPicPr>
            <p:cNvPr id="146" name="Google Shape;146;p15"/>
            <p:cNvPicPr preferRelativeResize="0"/>
            <p:nvPr/>
          </p:nvPicPr>
          <p:blipFill rotWithShape="1">
            <a:blip r:embed="rId3">
              <a:alphaModFix/>
            </a:blip>
            <a:srcRect/>
            <a:stretch/>
          </p:blipFill>
          <p:spPr>
            <a:xfrm>
              <a:off x="0" y="0"/>
              <a:ext cx="1269661" cy="1269661"/>
            </a:xfrm>
            <a:prstGeom prst="rect">
              <a:avLst/>
            </a:prstGeom>
            <a:noFill/>
            <a:ln>
              <a:noFill/>
            </a:ln>
          </p:spPr>
        </p:pic>
        <p:sp>
          <p:nvSpPr>
            <p:cNvPr id="147" name="Google Shape;147;p15"/>
            <p:cNvSpPr/>
            <p:nvPr/>
          </p:nvSpPr>
          <p:spPr>
            <a:xfrm>
              <a:off x="101600" y="347979"/>
              <a:ext cx="1079499" cy="675642"/>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794" b="1" i="0" u="none" strike="noStrike" cap="none">
                  <a:solidFill>
                    <a:srgbClr val="FFFFFF"/>
                  </a:solidFill>
                  <a:latin typeface="Arial"/>
                  <a:ea typeface="Arial"/>
                  <a:cs typeface="Arial"/>
                  <a:sym typeface="Arial"/>
                </a:rPr>
                <a:t>INSERT STICKER</a:t>
              </a:r>
              <a:br>
                <a:rPr lang="en-US" sz="1794" b="1" i="0" u="none" strike="noStrike" cap="none">
                  <a:solidFill>
                    <a:srgbClr val="FFFFFF"/>
                  </a:solidFill>
                  <a:latin typeface="Arial"/>
                  <a:ea typeface="Arial"/>
                  <a:cs typeface="Arial"/>
                  <a:sym typeface="Arial"/>
                </a:rPr>
              </a:br>
              <a:r>
                <a:rPr lang="en-US" sz="1794" b="1" i="0" u="none" strike="noStrike" cap="none">
                  <a:solidFill>
                    <a:srgbClr val="FFFFFF"/>
                  </a:solidFill>
                  <a:latin typeface="Arial"/>
                  <a:ea typeface="Arial"/>
                  <a:cs typeface="Arial"/>
                  <a:sym typeface="Arial"/>
                </a:rPr>
                <a:t>TEXT</a:t>
              </a:r>
              <a:endParaRPr/>
            </a:p>
          </p:txBody>
        </p:sp>
      </p:grpSp>
      <p:grpSp>
        <p:nvGrpSpPr>
          <p:cNvPr id="148" name="Google Shape;148;p15"/>
          <p:cNvGrpSpPr/>
          <p:nvPr/>
        </p:nvGrpSpPr>
        <p:grpSpPr>
          <a:xfrm>
            <a:off x="635006" y="3340106"/>
            <a:ext cx="1269661" cy="1269661"/>
            <a:chOff x="0" y="0"/>
            <a:chExt cx="1269661" cy="1269661"/>
          </a:xfrm>
        </p:grpSpPr>
        <p:pic>
          <p:nvPicPr>
            <p:cNvPr id="149" name="Google Shape;149;p15"/>
            <p:cNvPicPr preferRelativeResize="0"/>
            <p:nvPr/>
          </p:nvPicPr>
          <p:blipFill rotWithShape="1">
            <a:blip r:embed="rId4">
              <a:alphaModFix/>
            </a:blip>
            <a:srcRect/>
            <a:stretch/>
          </p:blipFill>
          <p:spPr>
            <a:xfrm>
              <a:off x="0" y="0"/>
              <a:ext cx="1269661" cy="1269661"/>
            </a:xfrm>
            <a:prstGeom prst="rect">
              <a:avLst/>
            </a:prstGeom>
            <a:noFill/>
            <a:ln>
              <a:noFill/>
            </a:ln>
          </p:spPr>
        </p:pic>
        <p:sp>
          <p:nvSpPr>
            <p:cNvPr id="150" name="Google Shape;150;p15"/>
            <p:cNvSpPr/>
            <p:nvPr/>
          </p:nvSpPr>
          <p:spPr>
            <a:xfrm>
              <a:off x="88900" y="322579"/>
              <a:ext cx="1079499" cy="675642"/>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794" b="1" i="0" u="none" strike="noStrike" cap="none">
                  <a:solidFill>
                    <a:srgbClr val="FFFFFF"/>
                  </a:solidFill>
                  <a:latin typeface="Arial"/>
                  <a:ea typeface="Arial"/>
                  <a:cs typeface="Arial"/>
                  <a:sym typeface="Arial"/>
                </a:rPr>
                <a:t>INSERT STICKER</a:t>
              </a:r>
              <a:br>
                <a:rPr lang="en-US" sz="1794" b="1" i="0" u="none" strike="noStrike" cap="none">
                  <a:solidFill>
                    <a:srgbClr val="FFFFFF"/>
                  </a:solidFill>
                  <a:latin typeface="Arial"/>
                  <a:ea typeface="Arial"/>
                  <a:cs typeface="Arial"/>
                  <a:sym typeface="Arial"/>
                </a:rPr>
              </a:br>
              <a:r>
                <a:rPr lang="en-US" sz="1794" b="1" i="0" u="none" strike="noStrike" cap="none">
                  <a:solidFill>
                    <a:srgbClr val="FFFFFF"/>
                  </a:solidFill>
                  <a:latin typeface="Arial"/>
                  <a:ea typeface="Arial"/>
                  <a:cs typeface="Arial"/>
                  <a:sym typeface="Arial"/>
                </a:rPr>
                <a:t>TEXT</a:t>
              </a:r>
              <a:endParaRPr/>
            </a:p>
          </p:txBody>
        </p:sp>
      </p:grpSp>
      <p:grpSp>
        <p:nvGrpSpPr>
          <p:cNvPr id="151" name="Google Shape;151;p15"/>
          <p:cNvGrpSpPr/>
          <p:nvPr/>
        </p:nvGrpSpPr>
        <p:grpSpPr>
          <a:xfrm>
            <a:off x="2159005" y="3340106"/>
            <a:ext cx="1269661" cy="1269661"/>
            <a:chOff x="0" y="0"/>
            <a:chExt cx="1269661" cy="1269661"/>
          </a:xfrm>
        </p:grpSpPr>
        <p:pic>
          <p:nvPicPr>
            <p:cNvPr id="152" name="Google Shape;152;p15"/>
            <p:cNvPicPr preferRelativeResize="0"/>
            <p:nvPr/>
          </p:nvPicPr>
          <p:blipFill rotWithShape="1">
            <a:blip r:embed="rId5">
              <a:alphaModFix/>
            </a:blip>
            <a:srcRect/>
            <a:stretch/>
          </p:blipFill>
          <p:spPr>
            <a:xfrm>
              <a:off x="0" y="0"/>
              <a:ext cx="1269661" cy="1269661"/>
            </a:xfrm>
            <a:prstGeom prst="rect">
              <a:avLst/>
            </a:prstGeom>
            <a:noFill/>
            <a:ln>
              <a:noFill/>
            </a:ln>
          </p:spPr>
        </p:pic>
        <p:sp>
          <p:nvSpPr>
            <p:cNvPr id="153" name="Google Shape;153;p15"/>
            <p:cNvSpPr/>
            <p:nvPr/>
          </p:nvSpPr>
          <p:spPr>
            <a:xfrm>
              <a:off x="101600" y="335279"/>
              <a:ext cx="1079499" cy="675642"/>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794" b="1" i="0" u="none" strike="noStrike" cap="none">
                  <a:solidFill>
                    <a:srgbClr val="FFFFFF"/>
                  </a:solidFill>
                  <a:latin typeface="Arial"/>
                  <a:ea typeface="Arial"/>
                  <a:cs typeface="Arial"/>
                  <a:sym typeface="Arial"/>
                </a:rPr>
                <a:t>INSERT STICKER</a:t>
              </a:r>
              <a:br>
                <a:rPr lang="en-US" sz="1794" b="1" i="0" u="none" strike="noStrike" cap="none">
                  <a:solidFill>
                    <a:srgbClr val="FFFFFF"/>
                  </a:solidFill>
                  <a:latin typeface="Arial"/>
                  <a:ea typeface="Arial"/>
                  <a:cs typeface="Arial"/>
                  <a:sym typeface="Arial"/>
                </a:rPr>
              </a:br>
              <a:r>
                <a:rPr lang="en-US" sz="1794" b="1" i="0" u="none" strike="noStrike" cap="none">
                  <a:solidFill>
                    <a:srgbClr val="FFFFFF"/>
                  </a:solidFill>
                  <a:latin typeface="Arial"/>
                  <a:ea typeface="Arial"/>
                  <a:cs typeface="Arial"/>
                  <a:sym typeface="Arial"/>
                </a:rPr>
                <a:t>TEXT</a:t>
              </a:r>
              <a:endParaRPr/>
            </a:p>
          </p:txBody>
        </p:sp>
      </p:grpSp>
      <p:grpSp>
        <p:nvGrpSpPr>
          <p:cNvPr id="154" name="Google Shape;154;p15"/>
          <p:cNvGrpSpPr/>
          <p:nvPr/>
        </p:nvGrpSpPr>
        <p:grpSpPr>
          <a:xfrm>
            <a:off x="635006" y="4876807"/>
            <a:ext cx="1269661" cy="1269661"/>
            <a:chOff x="0" y="0"/>
            <a:chExt cx="1269661" cy="1269661"/>
          </a:xfrm>
        </p:grpSpPr>
        <p:pic>
          <p:nvPicPr>
            <p:cNvPr id="155" name="Google Shape;155;p15"/>
            <p:cNvPicPr preferRelativeResize="0"/>
            <p:nvPr/>
          </p:nvPicPr>
          <p:blipFill rotWithShape="1">
            <a:blip r:embed="rId6">
              <a:alphaModFix/>
            </a:blip>
            <a:srcRect/>
            <a:stretch/>
          </p:blipFill>
          <p:spPr>
            <a:xfrm>
              <a:off x="0" y="0"/>
              <a:ext cx="1269661" cy="1269661"/>
            </a:xfrm>
            <a:prstGeom prst="rect">
              <a:avLst/>
            </a:prstGeom>
            <a:noFill/>
            <a:ln>
              <a:noFill/>
            </a:ln>
          </p:spPr>
        </p:pic>
        <p:sp>
          <p:nvSpPr>
            <p:cNvPr id="156" name="Google Shape;156;p15"/>
            <p:cNvSpPr/>
            <p:nvPr/>
          </p:nvSpPr>
          <p:spPr>
            <a:xfrm>
              <a:off x="88900" y="322579"/>
              <a:ext cx="1079499" cy="675642"/>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794" b="1" i="0" u="none" strike="noStrike" cap="none">
                  <a:solidFill>
                    <a:srgbClr val="FFFFFF"/>
                  </a:solidFill>
                  <a:latin typeface="Arial"/>
                  <a:ea typeface="Arial"/>
                  <a:cs typeface="Arial"/>
                  <a:sym typeface="Arial"/>
                </a:rPr>
                <a:t>INSERT STICKER</a:t>
              </a:r>
              <a:br>
                <a:rPr lang="en-US" sz="1794" b="1" i="0" u="none" strike="noStrike" cap="none">
                  <a:solidFill>
                    <a:srgbClr val="FFFFFF"/>
                  </a:solidFill>
                  <a:latin typeface="Arial"/>
                  <a:ea typeface="Arial"/>
                  <a:cs typeface="Arial"/>
                  <a:sym typeface="Arial"/>
                </a:rPr>
              </a:br>
              <a:r>
                <a:rPr lang="en-US" sz="1794" b="1" i="0" u="none" strike="noStrike" cap="none">
                  <a:solidFill>
                    <a:srgbClr val="FFFFFF"/>
                  </a:solidFill>
                  <a:latin typeface="Arial"/>
                  <a:ea typeface="Arial"/>
                  <a:cs typeface="Arial"/>
                  <a:sym typeface="Arial"/>
                </a:rPr>
                <a:t>TEXT</a:t>
              </a:r>
              <a:endParaRPr/>
            </a:p>
          </p:txBody>
        </p:sp>
      </p:grpSp>
      <p:grpSp>
        <p:nvGrpSpPr>
          <p:cNvPr id="157" name="Google Shape;157;p15"/>
          <p:cNvGrpSpPr/>
          <p:nvPr/>
        </p:nvGrpSpPr>
        <p:grpSpPr>
          <a:xfrm>
            <a:off x="2159005" y="4876807"/>
            <a:ext cx="1269661" cy="1269661"/>
            <a:chOff x="0" y="0"/>
            <a:chExt cx="1269661" cy="1269661"/>
          </a:xfrm>
        </p:grpSpPr>
        <p:pic>
          <p:nvPicPr>
            <p:cNvPr id="158" name="Google Shape;158;p15"/>
            <p:cNvPicPr preferRelativeResize="0"/>
            <p:nvPr/>
          </p:nvPicPr>
          <p:blipFill rotWithShape="1">
            <a:blip r:embed="rId7">
              <a:alphaModFix/>
            </a:blip>
            <a:srcRect/>
            <a:stretch/>
          </p:blipFill>
          <p:spPr>
            <a:xfrm>
              <a:off x="0" y="0"/>
              <a:ext cx="1269661" cy="1269661"/>
            </a:xfrm>
            <a:prstGeom prst="rect">
              <a:avLst/>
            </a:prstGeom>
            <a:noFill/>
            <a:ln>
              <a:noFill/>
            </a:ln>
          </p:spPr>
        </p:pic>
        <p:sp>
          <p:nvSpPr>
            <p:cNvPr id="159" name="Google Shape;159;p15"/>
            <p:cNvSpPr/>
            <p:nvPr/>
          </p:nvSpPr>
          <p:spPr>
            <a:xfrm>
              <a:off x="101600" y="335279"/>
              <a:ext cx="1079499" cy="675642"/>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794" b="1" i="0" u="none" strike="noStrike" cap="none">
                  <a:solidFill>
                    <a:srgbClr val="FFFFFF"/>
                  </a:solidFill>
                  <a:latin typeface="Arial"/>
                  <a:ea typeface="Arial"/>
                  <a:cs typeface="Arial"/>
                  <a:sym typeface="Arial"/>
                </a:rPr>
                <a:t>INSERT STICKER</a:t>
              </a:r>
              <a:br>
                <a:rPr lang="en-US" sz="1794" b="1" i="0" u="none" strike="noStrike" cap="none">
                  <a:solidFill>
                    <a:srgbClr val="FFFFFF"/>
                  </a:solidFill>
                  <a:latin typeface="Arial"/>
                  <a:ea typeface="Arial"/>
                  <a:cs typeface="Arial"/>
                  <a:sym typeface="Arial"/>
                </a:rPr>
              </a:br>
              <a:r>
                <a:rPr lang="en-US" sz="1794" b="1" i="0" u="none" strike="noStrike" cap="none">
                  <a:solidFill>
                    <a:srgbClr val="FFFFFF"/>
                  </a:solidFill>
                  <a:latin typeface="Arial"/>
                  <a:ea typeface="Arial"/>
                  <a:cs typeface="Arial"/>
                  <a:sym typeface="Arial"/>
                </a:rPr>
                <a:t>TEXT</a:t>
              </a:r>
              <a:endParaRPr/>
            </a:p>
          </p:txBody>
        </p:sp>
      </p:grpSp>
      <p:sp>
        <p:nvSpPr>
          <p:cNvPr id="160" name="Google Shape;160;p15"/>
          <p:cNvSpPr/>
          <p:nvPr/>
        </p:nvSpPr>
        <p:spPr>
          <a:xfrm>
            <a:off x="8790782" y="1828803"/>
            <a:ext cx="3236119" cy="2032000"/>
          </a:xfrm>
          <a:custGeom>
            <a:avLst/>
            <a:gdLst/>
            <a:ahLst/>
            <a:cxnLst/>
            <a:rect l="0" t="0" r="0" b="0"/>
            <a:pathLst>
              <a:path w="120000" h="120000" extrusionOk="0">
                <a:moveTo>
                  <a:pt x="20633" y="0"/>
                </a:moveTo>
                <a:cubicBezTo>
                  <a:pt x="15433" y="0"/>
                  <a:pt x="11216" y="6716"/>
                  <a:pt x="11216" y="15000"/>
                </a:cubicBezTo>
                <a:lnTo>
                  <a:pt x="11216" y="28966"/>
                </a:lnTo>
                <a:lnTo>
                  <a:pt x="0" y="37572"/>
                </a:lnTo>
                <a:lnTo>
                  <a:pt x="11216" y="46172"/>
                </a:lnTo>
                <a:lnTo>
                  <a:pt x="11216" y="105000"/>
                </a:lnTo>
                <a:cubicBezTo>
                  <a:pt x="11216" y="113283"/>
                  <a:pt x="15433" y="120000"/>
                  <a:pt x="20633" y="120000"/>
                </a:cubicBezTo>
                <a:lnTo>
                  <a:pt x="110583" y="120000"/>
                </a:lnTo>
                <a:cubicBezTo>
                  <a:pt x="115783" y="120000"/>
                  <a:pt x="120000" y="113283"/>
                  <a:pt x="120000" y="105000"/>
                </a:cubicBezTo>
                <a:lnTo>
                  <a:pt x="120000" y="15000"/>
                </a:lnTo>
                <a:cubicBezTo>
                  <a:pt x="120000" y="6716"/>
                  <a:pt x="115783" y="0"/>
                  <a:pt x="110583" y="0"/>
                </a:cubicBezTo>
                <a:lnTo>
                  <a:pt x="20633" y="0"/>
                </a:lnTo>
                <a:close/>
              </a:path>
            </a:pathLst>
          </a:custGeom>
          <a:noFill/>
          <a:ln>
            <a:noFill/>
          </a:ln>
        </p:spPr>
        <p:txBody>
          <a:bodyPr spcFirstLastPara="1" wrap="square" lIns="278425" tIns="278425" rIns="278425" bIns="278425" anchor="t" anchorCtr="0">
            <a:noAutofit/>
          </a:bodyPr>
          <a:lstStyle/>
          <a:p>
            <a:pPr marL="0" marR="0" lvl="0" indent="0" algn="l" rtl="0">
              <a:lnSpc>
                <a:spcPct val="133333"/>
              </a:lnSpc>
              <a:spcBef>
                <a:spcPts val="0"/>
              </a:spcBef>
              <a:spcAft>
                <a:spcPts val="0"/>
              </a:spcAft>
              <a:buClr>
                <a:srgbClr val="FFFFFF"/>
              </a:buClr>
              <a:buFont typeface="Arial"/>
              <a:buNone/>
            </a:pPr>
            <a:r>
              <a:rPr lang="en-US" sz="1196" b="0" i="0" u="none" strike="noStrike" cap="none">
                <a:solidFill>
                  <a:srgbClr val="FFFFFF"/>
                </a:solidFill>
                <a:latin typeface="Arial"/>
                <a:ea typeface="Arial"/>
                <a:cs typeface="Arial"/>
                <a:sym typeface="Arial"/>
              </a:rPr>
              <a:t>Insert quote here. Vestibulum suscipit augue a erat tristique sollicitudin. Donec sit amet neque arcu. Vestibulum at rhoncus neque. Vivamus eget vulputate purus. Curabitur venenatis, nisi non faucibus fringilla. —John Doe</a:t>
            </a:r>
            <a:endParaRPr/>
          </a:p>
        </p:txBody>
      </p:sp>
      <p:grpSp>
        <p:nvGrpSpPr>
          <p:cNvPr id="161" name="Google Shape;161;p15"/>
          <p:cNvGrpSpPr/>
          <p:nvPr/>
        </p:nvGrpSpPr>
        <p:grpSpPr>
          <a:xfrm>
            <a:off x="4051302" y="1828803"/>
            <a:ext cx="2031493" cy="2031492"/>
            <a:chOff x="0" y="0"/>
            <a:chExt cx="2031492" cy="2031492"/>
          </a:xfrm>
        </p:grpSpPr>
        <p:pic>
          <p:nvPicPr>
            <p:cNvPr id="162" name="Google Shape;162;p15"/>
            <p:cNvPicPr preferRelativeResize="0"/>
            <p:nvPr/>
          </p:nvPicPr>
          <p:blipFill rotWithShape="1">
            <a:blip r:embed="rId8">
              <a:alphaModFix/>
            </a:blip>
            <a:srcRect/>
            <a:stretch/>
          </p:blipFill>
          <p:spPr>
            <a:xfrm>
              <a:off x="0" y="0"/>
              <a:ext cx="2031492" cy="2031492"/>
            </a:xfrm>
            <a:prstGeom prst="rect">
              <a:avLst/>
            </a:prstGeom>
            <a:noFill/>
            <a:ln>
              <a:noFill/>
            </a:ln>
          </p:spPr>
        </p:pic>
        <p:sp>
          <p:nvSpPr>
            <p:cNvPr id="163" name="Google Shape;163;p15"/>
            <p:cNvSpPr/>
            <p:nvPr/>
          </p:nvSpPr>
          <p:spPr>
            <a:xfrm>
              <a:off x="165100" y="152400"/>
              <a:ext cx="1676399" cy="233681"/>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000000"/>
                </a:buClr>
                <a:buFont typeface="Arial"/>
                <a:buNone/>
              </a:pPr>
              <a:r>
                <a:rPr lang="en-US" sz="1794" b="1" i="0" u="none" strike="noStrike" cap="none">
                  <a:solidFill>
                    <a:srgbClr val="000000"/>
                  </a:solidFill>
                  <a:latin typeface="Arial"/>
                  <a:ea typeface="Arial"/>
                  <a:cs typeface="Arial"/>
                  <a:sym typeface="Arial"/>
                </a:rPr>
                <a:t>INSERT TERM</a:t>
              </a:r>
              <a:endParaRPr/>
            </a:p>
          </p:txBody>
        </p:sp>
        <p:sp>
          <p:nvSpPr>
            <p:cNvPr id="164" name="Google Shape;164;p15"/>
            <p:cNvSpPr/>
            <p:nvPr/>
          </p:nvSpPr>
          <p:spPr>
            <a:xfrm>
              <a:off x="165100" y="419100"/>
              <a:ext cx="1750220" cy="1415135"/>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000000"/>
                </a:buClr>
                <a:buFont typeface="Arial"/>
                <a:buNone/>
              </a:pPr>
              <a:r>
                <a:rPr lang="en-US" sz="1171" b="0" i="0" u="none" strike="noStrike" cap="none">
                  <a:solidFill>
                    <a:srgbClr val="000000"/>
                  </a:solidFill>
                  <a:latin typeface="Arial"/>
                  <a:ea typeface="Arial"/>
                  <a:cs typeface="Arial"/>
                  <a:sym typeface="Arial"/>
                </a:rPr>
                <a:t>Insert glossary definition here. Lorem ipsum dolor sit amet, consectetur adipiscing elit. Vivamus erat leo, volutpat et ultrices eget, faucibus ut</a:t>
              </a:r>
              <a:endParaRPr sz="1171" b="0" i="0" u="none" strike="noStrike" cap="none">
                <a:solidFill>
                  <a:srgbClr val="000000"/>
                </a:solidFill>
                <a:latin typeface="Arial"/>
                <a:ea typeface="Arial"/>
                <a:cs typeface="Arial"/>
                <a:sym typeface="Arial"/>
              </a:endParaRPr>
            </a:p>
          </p:txBody>
        </p:sp>
      </p:grpSp>
      <p:grpSp>
        <p:nvGrpSpPr>
          <p:cNvPr id="165" name="Google Shape;165;p15"/>
          <p:cNvGrpSpPr/>
          <p:nvPr/>
        </p:nvGrpSpPr>
        <p:grpSpPr>
          <a:xfrm>
            <a:off x="6362703" y="1828803"/>
            <a:ext cx="2031493" cy="2031492"/>
            <a:chOff x="0" y="0"/>
            <a:chExt cx="2031492" cy="2031492"/>
          </a:xfrm>
        </p:grpSpPr>
        <p:pic>
          <p:nvPicPr>
            <p:cNvPr id="166" name="Google Shape;166;p15"/>
            <p:cNvPicPr preferRelativeResize="0"/>
            <p:nvPr/>
          </p:nvPicPr>
          <p:blipFill rotWithShape="1">
            <a:blip r:embed="rId9">
              <a:alphaModFix/>
            </a:blip>
            <a:srcRect/>
            <a:stretch/>
          </p:blipFill>
          <p:spPr>
            <a:xfrm>
              <a:off x="0" y="0"/>
              <a:ext cx="2031492" cy="2031492"/>
            </a:xfrm>
            <a:prstGeom prst="rect">
              <a:avLst/>
            </a:prstGeom>
            <a:noFill/>
            <a:ln>
              <a:noFill/>
            </a:ln>
          </p:spPr>
        </p:pic>
        <p:sp>
          <p:nvSpPr>
            <p:cNvPr id="167" name="Google Shape;167;p15"/>
            <p:cNvSpPr/>
            <p:nvPr/>
          </p:nvSpPr>
          <p:spPr>
            <a:xfrm>
              <a:off x="177800" y="152400"/>
              <a:ext cx="1676399" cy="233681"/>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794" b="1" i="0" u="none" strike="noStrike" cap="none">
                  <a:solidFill>
                    <a:srgbClr val="FFFFFF"/>
                  </a:solidFill>
                  <a:latin typeface="Arial"/>
                  <a:ea typeface="Arial"/>
                  <a:cs typeface="Arial"/>
                  <a:sym typeface="Arial"/>
                </a:rPr>
                <a:t>INSERT TERM</a:t>
              </a:r>
              <a:endParaRPr/>
            </a:p>
          </p:txBody>
        </p:sp>
        <p:sp>
          <p:nvSpPr>
            <p:cNvPr id="168" name="Google Shape;168;p15"/>
            <p:cNvSpPr/>
            <p:nvPr/>
          </p:nvSpPr>
          <p:spPr>
            <a:xfrm>
              <a:off x="177800" y="419100"/>
              <a:ext cx="1676399" cy="1415135"/>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171"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a:t>
              </a:r>
              <a:endParaRPr sz="1171" b="0" i="0" u="none" strike="noStrike" cap="none">
                <a:solidFill>
                  <a:srgbClr val="FFFFFF"/>
                </a:solidFill>
                <a:latin typeface="Arial"/>
                <a:ea typeface="Arial"/>
                <a:cs typeface="Arial"/>
                <a:sym typeface="Arial"/>
              </a:endParaRPr>
            </a:p>
          </p:txBody>
        </p:sp>
      </p:grpSp>
      <p:grpSp>
        <p:nvGrpSpPr>
          <p:cNvPr id="169" name="Google Shape;169;p15"/>
          <p:cNvGrpSpPr/>
          <p:nvPr/>
        </p:nvGrpSpPr>
        <p:grpSpPr>
          <a:xfrm>
            <a:off x="4051302" y="4114802"/>
            <a:ext cx="2031493" cy="2031492"/>
            <a:chOff x="0" y="0"/>
            <a:chExt cx="2031492" cy="2031492"/>
          </a:xfrm>
        </p:grpSpPr>
        <p:pic>
          <p:nvPicPr>
            <p:cNvPr id="170" name="Google Shape;170;p15"/>
            <p:cNvPicPr preferRelativeResize="0"/>
            <p:nvPr/>
          </p:nvPicPr>
          <p:blipFill rotWithShape="1">
            <a:blip r:embed="rId10">
              <a:alphaModFix/>
            </a:blip>
            <a:srcRect/>
            <a:stretch/>
          </p:blipFill>
          <p:spPr>
            <a:xfrm>
              <a:off x="0" y="0"/>
              <a:ext cx="2031492" cy="2031492"/>
            </a:xfrm>
            <a:prstGeom prst="rect">
              <a:avLst/>
            </a:prstGeom>
            <a:noFill/>
            <a:ln>
              <a:noFill/>
            </a:ln>
          </p:spPr>
        </p:pic>
        <p:sp>
          <p:nvSpPr>
            <p:cNvPr id="171" name="Google Shape;171;p15"/>
            <p:cNvSpPr/>
            <p:nvPr/>
          </p:nvSpPr>
          <p:spPr>
            <a:xfrm>
              <a:off x="165100" y="177800"/>
              <a:ext cx="1676399" cy="233681"/>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794" b="1" i="0" u="none" strike="noStrike" cap="none">
                  <a:solidFill>
                    <a:srgbClr val="FFFFFF"/>
                  </a:solidFill>
                  <a:latin typeface="Arial"/>
                  <a:ea typeface="Arial"/>
                  <a:cs typeface="Arial"/>
                  <a:sym typeface="Arial"/>
                </a:rPr>
                <a:t>INSERT TERM</a:t>
              </a:r>
              <a:endParaRPr/>
            </a:p>
          </p:txBody>
        </p:sp>
        <p:sp>
          <p:nvSpPr>
            <p:cNvPr id="172" name="Google Shape;172;p15"/>
            <p:cNvSpPr/>
            <p:nvPr/>
          </p:nvSpPr>
          <p:spPr>
            <a:xfrm>
              <a:off x="165100" y="444500"/>
              <a:ext cx="1676399" cy="1415135"/>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171"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a:t>
              </a:r>
              <a:endParaRPr sz="1171" b="0" i="0" u="none" strike="noStrike" cap="none">
                <a:solidFill>
                  <a:srgbClr val="FFFFFF"/>
                </a:solidFill>
                <a:latin typeface="Arial"/>
                <a:ea typeface="Arial"/>
                <a:cs typeface="Arial"/>
                <a:sym typeface="Arial"/>
              </a:endParaRPr>
            </a:p>
          </p:txBody>
        </p:sp>
      </p:grpSp>
      <p:grpSp>
        <p:nvGrpSpPr>
          <p:cNvPr id="173" name="Google Shape;173;p15"/>
          <p:cNvGrpSpPr/>
          <p:nvPr/>
        </p:nvGrpSpPr>
        <p:grpSpPr>
          <a:xfrm>
            <a:off x="6362703" y="4114802"/>
            <a:ext cx="2031493" cy="2031492"/>
            <a:chOff x="0" y="0"/>
            <a:chExt cx="2031492" cy="2031492"/>
          </a:xfrm>
        </p:grpSpPr>
        <p:pic>
          <p:nvPicPr>
            <p:cNvPr id="174" name="Google Shape;174;p15"/>
            <p:cNvPicPr preferRelativeResize="0"/>
            <p:nvPr/>
          </p:nvPicPr>
          <p:blipFill rotWithShape="1">
            <a:blip r:embed="rId11">
              <a:alphaModFix/>
            </a:blip>
            <a:srcRect/>
            <a:stretch/>
          </p:blipFill>
          <p:spPr>
            <a:xfrm>
              <a:off x="0" y="0"/>
              <a:ext cx="2031492" cy="2031492"/>
            </a:xfrm>
            <a:prstGeom prst="rect">
              <a:avLst/>
            </a:prstGeom>
            <a:noFill/>
            <a:ln>
              <a:noFill/>
            </a:ln>
          </p:spPr>
        </p:pic>
        <p:sp>
          <p:nvSpPr>
            <p:cNvPr id="175" name="Google Shape;175;p15"/>
            <p:cNvSpPr/>
            <p:nvPr/>
          </p:nvSpPr>
          <p:spPr>
            <a:xfrm>
              <a:off x="177800" y="177800"/>
              <a:ext cx="1676399" cy="233681"/>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794" b="1" i="0" u="none" strike="noStrike" cap="none">
                  <a:solidFill>
                    <a:srgbClr val="FFFFFF"/>
                  </a:solidFill>
                  <a:latin typeface="Arial"/>
                  <a:ea typeface="Arial"/>
                  <a:cs typeface="Arial"/>
                  <a:sym typeface="Arial"/>
                </a:rPr>
                <a:t>INSERT TERM</a:t>
              </a:r>
              <a:endParaRPr/>
            </a:p>
          </p:txBody>
        </p:sp>
        <p:sp>
          <p:nvSpPr>
            <p:cNvPr id="176" name="Google Shape;176;p15"/>
            <p:cNvSpPr/>
            <p:nvPr/>
          </p:nvSpPr>
          <p:spPr>
            <a:xfrm>
              <a:off x="177800" y="444500"/>
              <a:ext cx="1676399" cy="1415135"/>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171"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a:t>
              </a:r>
              <a:endParaRPr sz="1171" b="0" i="0" u="none" strike="noStrike" cap="none">
                <a:solidFill>
                  <a:srgbClr val="FFFFFF"/>
                </a:solidFill>
                <a:latin typeface="Arial"/>
                <a:ea typeface="Arial"/>
                <a:cs typeface="Arial"/>
                <a:sym typeface="Arial"/>
              </a:endParaRPr>
            </a:p>
          </p:txBody>
        </p:sp>
      </p:grpSp>
      <p:sp>
        <p:nvSpPr>
          <p:cNvPr id="177" name="Google Shape;177;p15"/>
          <p:cNvSpPr/>
          <p:nvPr/>
        </p:nvSpPr>
        <p:spPr>
          <a:xfrm>
            <a:off x="8940839" y="4156958"/>
            <a:ext cx="3331551" cy="2032000"/>
          </a:xfrm>
          <a:custGeom>
            <a:avLst/>
            <a:gdLst/>
            <a:ahLst/>
            <a:cxnLst/>
            <a:rect l="0" t="0" r="0" b="0"/>
            <a:pathLst>
              <a:path w="120000" h="120000" extrusionOk="0">
                <a:moveTo>
                  <a:pt x="20633" y="0"/>
                </a:moveTo>
                <a:cubicBezTo>
                  <a:pt x="15433" y="0"/>
                  <a:pt x="11216" y="6716"/>
                  <a:pt x="11216" y="15000"/>
                </a:cubicBezTo>
                <a:lnTo>
                  <a:pt x="11216" y="28966"/>
                </a:lnTo>
                <a:lnTo>
                  <a:pt x="0" y="37572"/>
                </a:lnTo>
                <a:lnTo>
                  <a:pt x="11216" y="46172"/>
                </a:lnTo>
                <a:lnTo>
                  <a:pt x="11216" y="105000"/>
                </a:lnTo>
                <a:cubicBezTo>
                  <a:pt x="11216" y="113283"/>
                  <a:pt x="15433" y="120000"/>
                  <a:pt x="20633" y="120000"/>
                </a:cubicBezTo>
                <a:lnTo>
                  <a:pt x="110583" y="120000"/>
                </a:lnTo>
                <a:cubicBezTo>
                  <a:pt x="115783" y="120000"/>
                  <a:pt x="120000" y="113283"/>
                  <a:pt x="120000" y="105000"/>
                </a:cubicBezTo>
                <a:lnTo>
                  <a:pt x="120000" y="15000"/>
                </a:lnTo>
                <a:cubicBezTo>
                  <a:pt x="120000" y="6716"/>
                  <a:pt x="115783" y="0"/>
                  <a:pt x="110583" y="0"/>
                </a:cubicBezTo>
                <a:lnTo>
                  <a:pt x="20633" y="0"/>
                </a:lnTo>
                <a:close/>
              </a:path>
            </a:pathLst>
          </a:custGeom>
          <a:solidFill>
            <a:srgbClr val="FFDC00"/>
          </a:solidFill>
          <a:ln>
            <a:noFill/>
          </a:ln>
        </p:spPr>
        <p:txBody>
          <a:bodyPr spcFirstLastPara="1" wrap="square" lIns="278425" tIns="278425" rIns="278425" bIns="278425" anchor="t" anchorCtr="0">
            <a:noAutofit/>
          </a:bodyPr>
          <a:lstStyle/>
          <a:p>
            <a:pPr marL="0" marR="0" lvl="0" indent="0" algn="l" rtl="0">
              <a:lnSpc>
                <a:spcPct val="133333"/>
              </a:lnSpc>
              <a:spcBef>
                <a:spcPts val="0"/>
              </a:spcBef>
              <a:spcAft>
                <a:spcPts val="0"/>
              </a:spcAft>
              <a:buClr>
                <a:srgbClr val="000000"/>
              </a:buClr>
              <a:buFont typeface="Arial"/>
              <a:buNone/>
            </a:pPr>
            <a:r>
              <a:rPr lang="en-US" sz="1196" b="0" i="0" u="none" strike="noStrike" cap="none">
                <a:solidFill>
                  <a:srgbClr val="000000"/>
                </a:solidFill>
                <a:latin typeface="Arial"/>
                <a:ea typeface="Arial"/>
                <a:cs typeface="Arial"/>
                <a:sym typeface="Arial"/>
              </a:rPr>
              <a:t>Insert quote here. </a:t>
            </a:r>
            <a:endParaRPr/>
          </a:p>
          <a:p>
            <a:pPr marL="0" marR="0" lvl="0" indent="0" algn="l" rtl="0">
              <a:lnSpc>
                <a:spcPct val="133333"/>
              </a:lnSpc>
              <a:spcBef>
                <a:spcPts val="0"/>
              </a:spcBef>
              <a:spcAft>
                <a:spcPts val="0"/>
              </a:spcAft>
              <a:buClr>
                <a:srgbClr val="000000"/>
              </a:buClr>
              <a:buFont typeface="Arial"/>
              <a:buNone/>
            </a:pPr>
            <a:r>
              <a:rPr lang="en-US" sz="1196" b="0" i="0" u="none" strike="noStrike" cap="none">
                <a:solidFill>
                  <a:srgbClr val="000000"/>
                </a:solidFill>
                <a:latin typeface="Arial"/>
                <a:ea typeface="Arial"/>
                <a:cs typeface="Arial"/>
                <a:sym typeface="Arial"/>
              </a:rPr>
              <a:t>Vestibulum suscipit augue a erat tristique sollicitudin. Donec sit amet neque arcu. Vestibulum at rhoncus neque. Vivamus eget vulputate purus. Curabitur venenatis, nisi non faucibus fringilla. —John Doe</a:t>
            </a:r>
            <a:endParaRPr/>
          </a:p>
        </p:txBody>
      </p:sp>
    </p:spTree>
  </p:cSld>
  <p:clrMapOvr>
    <a:masterClrMapping/>
  </p:clrMapOvr>
  <p:transition spd="med">
    <p:fade thruBlk="1"/>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 IMAC">
  <p:cSld name="Content: IMAC">
    <p:spTree>
      <p:nvGrpSpPr>
        <p:cNvPr id="1" name="Shape 178"/>
        <p:cNvGrpSpPr/>
        <p:nvPr/>
      </p:nvGrpSpPr>
      <p:grpSpPr>
        <a:xfrm>
          <a:off x="0" y="0"/>
          <a:ext cx="0" cy="0"/>
          <a:chOff x="0" y="0"/>
          <a:chExt cx="0" cy="0"/>
        </a:xfrm>
      </p:grpSpPr>
      <p:pic>
        <p:nvPicPr>
          <p:cNvPr id="179" name="Google Shape;179;p16"/>
          <p:cNvPicPr preferRelativeResize="0"/>
          <p:nvPr/>
        </p:nvPicPr>
        <p:blipFill rotWithShape="1">
          <a:blip r:embed="rId2">
            <a:alphaModFix/>
          </a:blip>
          <a:srcRect/>
          <a:stretch/>
        </p:blipFill>
        <p:spPr>
          <a:xfrm>
            <a:off x="3314706" y="1555335"/>
            <a:ext cx="6351207" cy="5135576"/>
          </a:xfrm>
          <a:prstGeom prst="rect">
            <a:avLst/>
          </a:prstGeom>
          <a:noFill/>
          <a:ln>
            <a:noFill/>
          </a:ln>
        </p:spPr>
      </p:pic>
      <p:cxnSp>
        <p:nvCxnSpPr>
          <p:cNvPr id="180" name="Google Shape;180;p16"/>
          <p:cNvCxnSpPr/>
          <p:nvPr/>
        </p:nvCxnSpPr>
        <p:spPr>
          <a:xfrm>
            <a:off x="635003" y="635003"/>
            <a:ext cx="11734800" cy="11"/>
          </a:xfrm>
          <a:prstGeom prst="straightConnector1">
            <a:avLst/>
          </a:prstGeom>
          <a:noFill/>
          <a:ln>
            <a:noFill/>
          </a:ln>
        </p:spPr>
      </p:cxnSp>
      <p:cxnSp>
        <p:nvCxnSpPr>
          <p:cNvPr id="181" name="Google Shape;181;p16"/>
          <p:cNvCxnSpPr/>
          <p:nvPr/>
        </p:nvCxnSpPr>
        <p:spPr>
          <a:xfrm>
            <a:off x="635003" y="1219203"/>
            <a:ext cx="11734800" cy="11"/>
          </a:xfrm>
          <a:prstGeom prst="straightConnector1">
            <a:avLst/>
          </a:prstGeom>
          <a:noFill/>
          <a:ln>
            <a:noFill/>
          </a:ln>
        </p:spPr>
      </p:cxnSp>
      <p:sp>
        <p:nvSpPr>
          <p:cNvPr id="182" name="Google Shape;182;p16"/>
          <p:cNvSpPr txBox="1">
            <a:spLocks noGrp="1"/>
          </p:cNvSpPr>
          <p:nvPr>
            <p:ph type="body" idx="1"/>
          </p:nvPr>
        </p:nvSpPr>
        <p:spPr>
          <a:xfrm>
            <a:off x="3606801" y="1803406"/>
            <a:ext cx="5829299" cy="32893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Georgia"/>
                <a:ea typeface="Georgia"/>
                <a:cs typeface="Georgia"/>
                <a:sym typeface="Georgia"/>
              </a:defRPr>
            </a:lvl2pPr>
            <a:lvl3pPr marL="1371600" marR="0" lvl="2" indent="-355600" algn="l" rtl="0">
              <a:lnSpc>
                <a:spcPct val="100000"/>
              </a:lnSpc>
              <a:spcBef>
                <a:spcPts val="2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4pPr>
            <a:lvl5pPr marL="2286000" marR="0" lvl="4"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Georgia"/>
                <a:ea typeface="Georgia"/>
                <a:cs typeface="Georgia"/>
                <a:sym typeface="Georgia"/>
              </a:defRPr>
            </a:lvl5pPr>
            <a:lvl6pPr marL="2743200" marR="0" lvl="5"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MAC Book Pro">
  <p:cSld name="Content: MAC Book Pro">
    <p:spTree>
      <p:nvGrpSpPr>
        <p:cNvPr id="1" name="Shape 183"/>
        <p:cNvGrpSpPr/>
        <p:nvPr/>
      </p:nvGrpSpPr>
      <p:grpSpPr>
        <a:xfrm>
          <a:off x="0" y="0"/>
          <a:ext cx="0" cy="0"/>
          <a:chOff x="0" y="0"/>
          <a:chExt cx="0" cy="0"/>
        </a:xfrm>
      </p:grpSpPr>
      <p:pic>
        <p:nvPicPr>
          <p:cNvPr id="184" name="Google Shape;184;p17"/>
          <p:cNvPicPr preferRelativeResize="0"/>
          <p:nvPr/>
        </p:nvPicPr>
        <p:blipFill rotWithShape="1">
          <a:blip r:embed="rId2">
            <a:alphaModFix/>
          </a:blip>
          <a:srcRect/>
          <a:stretch/>
        </p:blipFill>
        <p:spPr>
          <a:xfrm>
            <a:off x="2794793" y="1556146"/>
            <a:ext cx="7307075" cy="5128009"/>
          </a:xfrm>
          <a:prstGeom prst="rect">
            <a:avLst/>
          </a:prstGeom>
          <a:noFill/>
          <a:ln>
            <a:noFill/>
          </a:ln>
        </p:spPr>
      </p:pic>
      <p:cxnSp>
        <p:nvCxnSpPr>
          <p:cNvPr id="185" name="Google Shape;185;p17"/>
          <p:cNvCxnSpPr/>
          <p:nvPr/>
        </p:nvCxnSpPr>
        <p:spPr>
          <a:xfrm>
            <a:off x="635003" y="635003"/>
            <a:ext cx="11734800" cy="11"/>
          </a:xfrm>
          <a:prstGeom prst="straightConnector1">
            <a:avLst/>
          </a:prstGeom>
          <a:noFill/>
          <a:ln>
            <a:noFill/>
          </a:ln>
        </p:spPr>
      </p:cxnSp>
      <p:cxnSp>
        <p:nvCxnSpPr>
          <p:cNvPr id="186" name="Google Shape;186;p17"/>
          <p:cNvCxnSpPr/>
          <p:nvPr/>
        </p:nvCxnSpPr>
        <p:spPr>
          <a:xfrm>
            <a:off x="635003" y="1219203"/>
            <a:ext cx="11734800" cy="11"/>
          </a:xfrm>
          <a:prstGeom prst="straightConnector1">
            <a:avLst/>
          </a:prstGeom>
          <a:noFill/>
          <a:ln>
            <a:noFill/>
          </a:ln>
        </p:spPr>
      </p:cxnSp>
      <p:sp>
        <p:nvSpPr>
          <p:cNvPr id="187" name="Google Shape;187;p17"/>
          <p:cNvSpPr txBox="1">
            <a:spLocks noGrp="1"/>
          </p:cNvSpPr>
          <p:nvPr>
            <p:ph type="body" idx="1"/>
          </p:nvPr>
        </p:nvSpPr>
        <p:spPr>
          <a:xfrm>
            <a:off x="3759201" y="1841504"/>
            <a:ext cx="5448300" cy="33909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Georgia"/>
                <a:ea typeface="Georgia"/>
                <a:cs typeface="Georgia"/>
                <a:sym typeface="Georgia"/>
              </a:defRPr>
            </a:lvl2pPr>
            <a:lvl3pPr marL="1371600" marR="0" lvl="2" indent="-355600" algn="l" rtl="0">
              <a:lnSpc>
                <a:spcPct val="100000"/>
              </a:lnSpc>
              <a:spcBef>
                <a:spcPts val="2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4pPr>
            <a:lvl5pPr marL="2286000" marR="0" lvl="4"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Georgia"/>
                <a:ea typeface="Georgia"/>
                <a:cs typeface="Georgia"/>
                <a:sym typeface="Georgia"/>
              </a:defRPr>
            </a:lvl5pPr>
            <a:lvl6pPr marL="2743200" marR="0" lvl="5"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ntent: IPad">
  <p:cSld name="Content: IPad">
    <p:spTree>
      <p:nvGrpSpPr>
        <p:cNvPr id="1" name="Shape 188"/>
        <p:cNvGrpSpPr/>
        <p:nvPr/>
      </p:nvGrpSpPr>
      <p:grpSpPr>
        <a:xfrm>
          <a:off x="0" y="0"/>
          <a:ext cx="0" cy="0"/>
          <a:chOff x="0" y="0"/>
          <a:chExt cx="0" cy="0"/>
        </a:xfrm>
      </p:grpSpPr>
      <p:pic>
        <p:nvPicPr>
          <p:cNvPr id="189" name="Google Shape;189;p18"/>
          <p:cNvPicPr preferRelativeResize="0"/>
          <p:nvPr/>
        </p:nvPicPr>
        <p:blipFill rotWithShape="1">
          <a:blip r:embed="rId2">
            <a:alphaModFix/>
          </a:blip>
          <a:srcRect/>
          <a:stretch/>
        </p:blipFill>
        <p:spPr>
          <a:xfrm>
            <a:off x="3136903" y="1511303"/>
            <a:ext cx="6834347" cy="5325527"/>
          </a:xfrm>
          <a:prstGeom prst="rect">
            <a:avLst/>
          </a:prstGeom>
          <a:noFill/>
          <a:ln>
            <a:noFill/>
          </a:ln>
        </p:spPr>
      </p:pic>
      <p:cxnSp>
        <p:nvCxnSpPr>
          <p:cNvPr id="190" name="Google Shape;190;p18"/>
          <p:cNvCxnSpPr/>
          <p:nvPr/>
        </p:nvCxnSpPr>
        <p:spPr>
          <a:xfrm>
            <a:off x="635003" y="635003"/>
            <a:ext cx="11734800" cy="11"/>
          </a:xfrm>
          <a:prstGeom prst="straightConnector1">
            <a:avLst/>
          </a:prstGeom>
          <a:noFill/>
          <a:ln>
            <a:noFill/>
          </a:ln>
        </p:spPr>
      </p:cxnSp>
      <p:cxnSp>
        <p:nvCxnSpPr>
          <p:cNvPr id="191" name="Google Shape;191;p18"/>
          <p:cNvCxnSpPr/>
          <p:nvPr/>
        </p:nvCxnSpPr>
        <p:spPr>
          <a:xfrm>
            <a:off x="635003" y="1219203"/>
            <a:ext cx="11734800" cy="11"/>
          </a:xfrm>
          <a:prstGeom prst="straightConnector1">
            <a:avLst/>
          </a:prstGeom>
          <a:noFill/>
          <a:ln>
            <a:noFill/>
          </a:ln>
        </p:spPr>
      </p:cxnSp>
      <p:sp>
        <p:nvSpPr>
          <p:cNvPr id="192" name="Google Shape;192;p18"/>
          <p:cNvSpPr txBox="1">
            <a:spLocks noGrp="1"/>
          </p:cNvSpPr>
          <p:nvPr>
            <p:ph type="body" idx="1"/>
          </p:nvPr>
        </p:nvSpPr>
        <p:spPr>
          <a:xfrm>
            <a:off x="3822703" y="2095506"/>
            <a:ext cx="5435600" cy="4089399"/>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Georgia"/>
                <a:ea typeface="Georgia"/>
                <a:cs typeface="Georgia"/>
                <a:sym typeface="Georgia"/>
              </a:defRPr>
            </a:lvl2pPr>
            <a:lvl3pPr marL="1371600" marR="0" lvl="2" indent="-355600" algn="l" rtl="0">
              <a:lnSpc>
                <a:spcPct val="100000"/>
              </a:lnSpc>
              <a:spcBef>
                <a:spcPts val="2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4pPr>
            <a:lvl5pPr marL="2286000" marR="0" lvl="4"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Georgia"/>
                <a:ea typeface="Georgia"/>
                <a:cs typeface="Georgia"/>
                <a:sym typeface="Georgia"/>
              </a:defRPr>
            </a:lvl5pPr>
            <a:lvl6pPr marL="2743200" marR="0" lvl="5"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Smart Phones">
  <p:cSld name="Content: Smart Phones">
    <p:spTree>
      <p:nvGrpSpPr>
        <p:cNvPr id="1" name="Shape 193"/>
        <p:cNvGrpSpPr/>
        <p:nvPr/>
      </p:nvGrpSpPr>
      <p:grpSpPr>
        <a:xfrm>
          <a:off x="0" y="0"/>
          <a:ext cx="0" cy="0"/>
          <a:chOff x="0" y="0"/>
          <a:chExt cx="0" cy="0"/>
        </a:xfrm>
      </p:grpSpPr>
      <p:pic>
        <p:nvPicPr>
          <p:cNvPr id="194" name="Google Shape;194;p19"/>
          <p:cNvPicPr preferRelativeResize="0"/>
          <p:nvPr/>
        </p:nvPicPr>
        <p:blipFill rotWithShape="1">
          <a:blip r:embed="rId2">
            <a:alphaModFix/>
          </a:blip>
          <a:srcRect/>
          <a:stretch/>
        </p:blipFill>
        <p:spPr>
          <a:xfrm>
            <a:off x="898100" y="754239"/>
            <a:ext cx="4037396" cy="6040332"/>
          </a:xfrm>
          <a:prstGeom prst="rect">
            <a:avLst/>
          </a:prstGeom>
          <a:noFill/>
          <a:ln>
            <a:noFill/>
          </a:ln>
        </p:spPr>
      </p:pic>
      <p:pic>
        <p:nvPicPr>
          <p:cNvPr id="195" name="Google Shape;195;p19"/>
          <p:cNvPicPr preferRelativeResize="0"/>
          <p:nvPr/>
        </p:nvPicPr>
        <p:blipFill rotWithShape="1">
          <a:blip r:embed="rId3">
            <a:alphaModFix/>
          </a:blip>
          <a:srcRect/>
          <a:stretch/>
        </p:blipFill>
        <p:spPr>
          <a:xfrm>
            <a:off x="4555701" y="812191"/>
            <a:ext cx="3689785" cy="5477177"/>
          </a:xfrm>
          <a:prstGeom prst="rect">
            <a:avLst/>
          </a:prstGeom>
          <a:noFill/>
          <a:ln>
            <a:noFill/>
          </a:ln>
        </p:spPr>
      </p:pic>
      <p:pic>
        <p:nvPicPr>
          <p:cNvPr id="196" name="Google Shape;196;p19"/>
          <p:cNvPicPr preferRelativeResize="0"/>
          <p:nvPr/>
        </p:nvPicPr>
        <p:blipFill rotWithShape="1">
          <a:blip r:embed="rId4">
            <a:alphaModFix/>
          </a:blip>
          <a:srcRect/>
          <a:stretch/>
        </p:blipFill>
        <p:spPr>
          <a:xfrm>
            <a:off x="8391099" y="799490"/>
            <a:ext cx="2977537" cy="5459450"/>
          </a:xfrm>
          <a:prstGeom prst="rect">
            <a:avLst/>
          </a:prstGeom>
          <a:noFill/>
          <a:ln>
            <a:noFill/>
          </a:ln>
        </p:spPr>
      </p:pic>
      <p:cxnSp>
        <p:nvCxnSpPr>
          <p:cNvPr id="197" name="Google Shape;197;p19"/>
          <p:cNvCxnSpPr/>
          <p:nvPr/>
        </p:nvCxnSpPr>
        <p:spPr>
          <a:xfrm>
            <a:off x="635003" y="399615"/>
            <a:ext cx="11734800" cy="11"/>
          </a:xfrm>
          <a:prstGeom prst="straightConnector1">
            <a:avLst/>
          </a:prstGeom>
          <a:noFill/>
          <a:ln>
            <a:noFill/>
          </a:ln>
        </p:spPr>
      </p:cxnSp>
      <p:cxnSp>
        <p:nvCxnSpPr>
          <p:cNvPr id="198" name="Google Shape;198;p19"/>
          <p:cNvCxnSpPr/>
          <p:nvPr/>
        </p:nvCxnSpPr>
        <p:spPr>
          <a:xfrm>
            <a:off x="635003" y="983815"/>
            <a:ext cx="11734800" cy="11"/>
          </a:xfrm>
          <a:prstGeom prst="straightConnector1">
            <a:avLst/>
          </a:prstGeom>
          <a:noFill/>
          <a:ln>
            <a:noFill/>
          </a:ln>
        </p:spPr>
      </p:cxnSp>
      <p:sp>
        <p:nvSpPr>
          <p:cNvPr id="199" name="Google Shape;199;p19"/>
          <p:cNvSpPr/>
          <p:nvPr/>
        </p:nvSpPr>
        <p:spPr>
          <a:xfrm>
            <a:off x="5533603" y="3511371"/>
            <a:ext cx="1707947" cy="254000"/>
          </a:xfrm>
          <a:prstGeom prst="rect">
            <a:avLst/>
          </a:prstGeom>
          <a:noFill/>
          <a:ln>
            <a:noFill/>
          </a:ln>
        </p:spPr>
        <p:txBody>
          <a:bodyPr spcFirstLastPara="1" wrap="square" lIns="37950" tIns="37950" rIns="37950" bIns="37950" anchor="t" anchorCtr="0">
            <a:noAutofit/>
          </a:bodyPr>
          <a:lstStyle/>
          <a:p>
            <a:pPr marL="0" marR="0" lvl="0" indent="0" algn="l" rtl="0">
              <a:lnSpc>
                <a:spcPct val="100000"/>
              </a:lnSpc>
              <a:spcBef>
                <a:spcPts val="0"/>
              </a:spcBef>
              <a:spcAft>
                <a:spcPts val="0"/>
              </a:spcAft>
              <a:buClr>
                <a:srgbClr val="000000"/>
              </a:buClr>
              <a:buFont typeface="Arial"/>
              <a:buNone/>
            </a:pPr>
            <a:r>
              <a:rPr lang="en-US" sz="1396" b="0" i="0" u="none" strike="noStrike" cap="none">
                <a:solidFill>
                  <a:srgbClr val="000000"/>
                </a:solidFill>
                <a:latin typeface="Arial"/>
                <a:ea typeface="Arial"/>
                <a:cs typeface="Arial"/>
                <a:sym typeface="Arial"/>
              </a:rPr>
              <a:t>Drag an object here</a:t>
            </a:r>
            <a:endParaRPr/>
          </a:p>
        </p:txBody>
      </p:sp>
      <p:sp>
        <p:nvSpPr>
          <p:cNvPr id="200" name="Google Shape;200;p19"/>
          <p:cNvSpPr/>
          <p:nvPr/>
        </p:nvSpPr>
        <p:spPr>
          <a:xfrm>
            <a:off x="9064200" y="3511371"/>
            <a:ext cx="1707947" cy="254000"/>
          </a:xfrm>
          <a:prstGeom prst="rect">
            <a:avLst/>
          </a:prstGeom>
          <a:noFill/>
          <a:ln>
            <a:noFill/>
          </a:ln>
        </p:spPr>
        <p:txBody>
          <a:bodyPr spcFirstLastPara="1" wrap="square" lIns="37950" tIns="37950" rIns="37950" bIns="37950" anchor="t" anchorCtr="0">
            <a:noAutofit/>
          </a:bodyPr>
          <a:lstStyle/>
          <a:p>
            <a:pPr marL="0" marR="0" lvl="0" indent="0" algn="l" rtl="0">
              <a:lnSpc>
                <a:spcPct val="100000"/>
              </a:lnSpc>
              <a:spcBef>
                <a:spcPts val="0"/>
              </a:spcBef>
              <a:spcAft>
                <a:spcPts val="0"/>
              </a:spcAft>
              <a:buClr>
                <a:srgbClr val="000000"/>
              </a:buClr>
              <a:buFont typeface="Arial"/>
              <a:buNone/>
            </a:pPr>
            <a:r>
              <a:rPr lang="en-US" sz="1396" b="0" i="0" u="none" strike="noStrike" cap="none">
                <a:solidFill>
                  <a:srgbClr val="000000"/>
                </a:solidFill>
                <a:latin typeface="Arial"/>
                <a:ea typeface="Arial"/>
                <a:cs typeface="Arial"/>
                <a:sym typeface="Arial"/>
              </a:rPr>
              <a:t>Drag an object here</a:t>
            </a:r>
            <a:endParaRPr/>
          </a:p>
        </p:txBody>
      </p:sp>
      <p:sp>
        <p:nvSpPr>
          <p:cNvPr id="201" name="Google Shape;201;p19"/>
          <p:cNvSpPr txBox="1">
            <a:spLocks noGrp="1"/>
          </p:cNvSpPr>
          <p:nvPr>
            <p:ph type="body" idx="1"/>
          </p:nvPr>
        </p:nvSpPr>
        <p:spPr>
          <a:xfrm>
            <a:off x="1723603" y="1421786"/>
            <a:ext cx="2311401" cy="3962397"/>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Georgia"/>
                <a:ea typeface="Georgia"/>
                <a:cs typeface="Georgia"/>
                <a:sym typeface="Georgia"/>
              </a:defRPr>
            </a:lvl2pPr>
            <a:lvl3pPr marL="1371600" marR="0" lvl="2" indent="-355600" algn="l" rtl="0">
              <a:lnSpc>
                <a:spcPct val="100000"/>
              </a:lnSpc>
              <a:spcBef>
                <a:spcPts val="2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4pPr>
            <a:lvl5pPr marL="2286000" marR="0" lvl="4" indent="-317500" algn="l" rtl="0">
              <a:lnSpc>
                <a:spcPct val="100000"/>
              </a:lnSpc>
              <a:spcBef>
                <a:spcPts val="0"/>
              </a:spcBef>
              <a:spcAft>
                <a:spcPts val="0"/>
              </a:spcAft>
              <a:buClr>
                <a:schemeClr val="dk1"/>
              </a:buClr>
              <a:buSzPts val="1400"/>
              <a:buFont typeface="Arial"/>
              <a:buChar char="•"/>
              <a:defRPr sz="1400" b="0" i="0" u="none" strike="noStrike" cap="none">
                <a:solidFill>
                  <a:schemeClr val="dk1"/>
                </a:solidFill>
                <a:latin typeface="Georgia"/>
                <a:ea typeface="Georgia"/>
                <a:cs typeface="Georgia"/>
                <a:sym typeface="Georgia"/>
              </a:defRPr>
            </a:lvl5pPr>
            <a:lvl6pPr marL="2743200" marR="0" lvl="5"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10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
        <p:nvSpPr>
          <p:cNvPr id="202" name="Google Shape;202;p19"/>
          <p:cNvSpPr txBox="1"/>
          <p:nvPr/>
        </p:nvSpPr>
        <p:spPr>
          <a:xfrm>
            <a:off x="457826" y="6740726"/>
            <a:ext cx="12326526" cy="440341"/>
          </a:xfrm>
          <a:prstGeom prst="rect">
            <a:avLst/>
          </a:prstGeom>
          <a:noFill/>
          <a:ln>
            <a:noFill/>
          </a:ln>
        </p:spPr>
        <p:txBody>
          <a:bodyPr spcFirstLastPara="1" wrap="square" lIns="138200" tIns="138200" rIns="138200" bIns="138200"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171" b="1" i="0" u="none" strike="noStrike" cap="none">
                <a:solidFill>
                  <a:srgbClr val="000000"/>
                </a:solidFill>
                <a:latin typeface="Helvetica Neue"/>
                <a:ea typeface="Helvetica Neue"/>
                <a:cs typeface="Helvetica Neue"/>
                <a:sym typeface="Helvetica Neue"/>
              </a:rPr>
              <a:t>GENERAL ASSEMBLY	</a:t>
            </a:r>
            <a:endParaRPr/>
          </a:p>
        </p:txBody>
      </p:sp>
      <p:cxnSp>
        <p:nvCxnSpPr>
          <p:cNvPr id="203" name="Google Shape;203;p19"/>
          <p:cNvCxnSpPr/>
          <p:nvPr/>
        </p:nvCxnSpPr>
        <p:spPr>
          <a:xfrm>
            <a:off x="591720" y="6740724"/>
            <a:ext cx="11821363" cy="0"/>
          </a:xfrm>
          <a:prstGeom prst="straightConnector1">
            <a:avLst/>
          </a:prstGeom>
          <a:noFill/>
          <a:ln w="9525" cap="flat" cmpd="sng">
            <a:solidFill>
              <a:srgbClr val="000000"/>
            </a:solidFill>
            <a:prstDash val="solid"/>
            <a:round/>
            <a:headEnd type="none" w="sm" len="sm"/>
            <a:tailEnd type="none" w="sm" len="sm"/>
          </a:ln>
        </p:spPr>
      </p:cxnSp>
      <p:pic>
        <p:nvPicPr>
          <p:cNvPr id="204" name="Google Shape;204;p19"/>
          <p:cNvPicPr preferRelativeResize="0"/>
          <p:nvPr/>
        </p:nvPicPr>
        <p:blipFill rotWithShape="1">
          <a:blip r:embed="rId5">
            <a:alphaModFix/>
          </a:blip>
          <a:srcRect/>
          <a:stretch/>
        </p:blipFill>
        <p:spPr>
          <a:xfrm>
            <a:off x="12110723" y="6801592"/>
            <a:ext cx="319689" cy="318578"/>
          </a:xfrm>
          <a:prstGeom prst="rect">
            <a:avLst/>
          </a:prstGeom>
          <a:noFill/>
          <a:ln>
            <a:noFill/>
          </a:ln>
        </p:spPr>
      </p:pic>
    </p:spTree>
  </p:cSld>
  <p:clrMapOvr>
    <a:masterClrMapping/>
  </p:clrMapOvr>
  <p:transition spd="med">
    <p:fade thruBlk="1"/>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Text, 1 Column">
  <p:cSld name="Content: Text, 1 Column">
    <p:spTree>
      <p:nvGrpSpPr>
        <p:cNvPr id="1" name="Shape 381"/>
        <p:cNvGrpSpPr/>
        <p:nvPr/>
      </p:nvGrpSpPr>
      <p:grpSpPr>
        <a:xfrm>
          <a:off x="0" y="0"/>
          <a:ext cx="0" cy="0"/>
          <a:chOff x="0" y="0"/>
          <a:chExt cx="0" cy="0"/>
        </a:xfrm>
      </p:grpSpPr>
      <p:sp>
        <p:nvSpPr>
          <p:cNvPr id="382" name="Google Shape;382;p38"/>
          <p:cNvSpPr txBox="1">
            <a:spLocks noGrp="1"/>
          </p:cNvSpPr>
          <p:nvPr>
            <p:ph type="title"/>
          </p:nvPr>
        </p:nvSpPr>
        <p:spPr>
          <a:xfrm>
            <a:off x="635000" y="1473200"/>
            <a:ext cx="11734800" cy="711300"/>
          </a:xfrm>
          <a:prstGeom prst="rect">
            <a:avLst/>
          </a:prstGeom>
          <a:noFill/>
          <a:ln>
            <a:noFill/>
          </a:ln>
        </p:spPr>
        <p:txBody>
          <a:bodyPr spcFirstLastPara="1" wrap="square" lIns="91450" tIns="91450" rIns="91450" bIns="91450"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28600" algn="l" rtl="0">
              <a:lnSpc>
                <a:spcPct val="92592"/>
              </a:lnSpc>
              <a:spcBef>
                <a:spcPts val="0"/>
              </a:spcBef>
              <a:spcAft>
                <a:spcPts val="0"/>
              </a:spcAft>
              <a:buSzPts val="1400"/>
              <a:buNone/>
              <a:defRPr sz="1800"/>
            </a:lvl2pPr>
            <a:lvl3pPr marL="0" marR="0" lvl="2" indent="444500" algn="l" rtl="0">
              <a:lnSpc>
                <a:spcPct val="92592"/>
              </a:lnSpc>
              <a:spcBef>
                <a:spcPts val="0"/>
              </a:spcBef>
              <a:spcAft>
                <a:spcPts val="0"/>
              </a:spcAft>
              <a:buSzPts val="1400"/>
              <a:buNone/>
              <a:defRPr sz="1800"/>
            </a:lvl3pPr>
            <a:lvl4pPr marL="0" marR="0" lvl="3" indent="685800" algn="l" rtl="0">
              <a:lnSpc>
                <a:spcPct val="92592"/>
              </a:lnSpc>
              <a:spcBef>
                <a:spcPts val="0"/>
              </a:spcBef>
              <a:spcAft>
                <a:spcPts val="0"/>
              </a:spcAft>
              <a:buSzPts val="1400"/>
              <a:buNone/>
              <a:defRPr sz="1800"/>
            </a:lvl4pPr>
            <a:lvl5pPr marL="0" marR="0" lvl="4" indent="914400" algn="l" rtl="0">
              <a:lnSpc>
                <a:spcPct val="92592"/>
              </a:lnSpc>
              <a:spcBef>
                <a:spcPts val="0"/>
              </a:spcBef>
              <a:spcAft>
                <a:spcPts val="0"/>
              </a:spcAft>
              <a:buSzPts val="1400"/>
              <a:buNone/>
              <a:defRPr sz="1800"/>
            </a:lvl5pPr>
            <a:lvl6pPr marL="0" marR="0" lvl="5" indent="1143000" algn="l" rtl="0">
              <a:lnSpc>
                <a:spcPct val="92592"/>
              </a:lnSpc>
              <a:spcBef>
                <a:spcPts val="0"/>
              </a:spcBef>
              <a:spcAft>
                <a:spcPts val="0"/>
              </a:spcAft>
              <a:buSzPts val="1400"/>
              <a:buNone/>
              <a:defRPr sz="1800"/>
            </a:lvl6pPr>
            <a:lvl7pPr marL="0" marR="0" lvl="6" indent="1371600" algn="l" rtl="0">
              <a:lnSpc>
                <a:spcPct val="92592"/>
              </a:lnSpc>
              <a:spcBef>
                <a:spcPts val="0"/>
              </a:spcBef>
              <a:spcAft>
                <a:spcPts val="0"/>
              </a:spcAft>
              <a:buSzPts val="1400"/>
              <a:buNone/>
              <a:defRPr sz="1800"/>
            </a:lvl7pPr>
            <a:lvl8pPr marL="0" marR="0" lvl="7" indent="1612900" algn="l" rtl="0">
              <a:lnSpc>
                <a:spcPct val="92592"/>
              </a:lnSpc>
              <a:spcBef>
                <a:spcPts val="0"/>
              </a:spcBef>
              <a:spcAft>
                <a:spcPts val="0"/>
              </a:spcAft>
              <a:buSzPts val="1400"/>
              <a:buNone/>
              <a:defRPr sz="1800"/>
            </a:lvl8pPr>
            <a:lvl9pPr marL="0" marR="0" lvl="8" indent="1828800" algn="l" rtl="0">
              <a:lnSpc>
                <a:spcPct val="92592"/>
              </a:lnSpc>
              <a:spcBef>
                <a:spcPts val="0"/>
              </a:spcBef>
              <a:spcAft>
                <a:spcPts val="0"/>
              </a:spcAft>
              <a:buSzPts val="1400"/>
              <a:buNone/>
              <a:defRPr sz="1800"/>
            </a:lvl9pPr>
          </a:lstStyle>
          <a:p>
            <a:endParaRPr/>
          </a:p>
        </p:txBody>
      </p:sp>
      <p:sp>
        <p:nvSpPr>
          <p:cNvPr id="383" name="Google Shape;383;p38"/>
          <p:cNvSpPr txBox="1">
            <a:spLocks noGrp="1"/>
          </p:cNvSpPr>
          <p:nvPr>
            <p:ph type="body" idx="1"/>
          </p:nvPr>
        </p:nvSpPr>
        <p:spPr>
          <a:xfrm>
            <a:off x="632056" y="2413000"/>
            <a:ext cx="11734800" cy="3810000"/>
          </a:xfrm>
          <a:prstGeom prst="rect">
            <a:avLst/>
          </a:prstGeom>
          <a:noFill/>
          <a:ln>
            <a:noFill/>
          </a:ln>
        </p:spPr>
        <p:txBody>
          <a:bodyPr spcFirstLastPara="1" wrap="square" lIns="91450" tIns="91450" rIns="91450" bIns="91450" anchor="t"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transition spd="med">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495928" y="596673"/>
            <a:ext cx="11838716" cy="724731"/>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chemeClr val="dk1"/>
              </a:buClr>
              <a:buSzPts val="1400"/>
              <a:buFont typeface="Oswald"/>
              <a:buNone/>
              <a:defRPr sz="3200" b="1" i="0" u="none" strike="noStrike" cap="none">
                <a:solidFill>
                  <a:schemeClr val="dk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8" name="Google Shape;18;p3"/>
          <p:cNvSpPr txBox="1">
            <a:spLocks noGrp="1"/>
          </p:cNvSpPr>
          <p:nvPr>
            <p:ph type="body" idx="1"/>
          </p:nvPr>
        </p:nvSpPr>
        <p:spPr>
          <a:xfrm>
            <a:off x="591720" y="1477053"/>
            <a:ext cx="11637223" cy="5108021"/>
          </a:xfrm>
          <a:prstGeom prst="rect">
            <a:avLst/>
          </a:prstGeom>
          <a:noFill/>
          <a:ln>
            <a:noFill/>
          </a:ln>
        </p:spPr>
        <p:txBody>
          <a:bodyPr spcFirstLastPara="1" wrap="square" lIns="91425" tIns="91425" rIns="91425" bIns="91425" anchor="t" anchorCtr="0"/>
          <a:lstStyle>
            <a:lvl1pPr marL="457200" marR="0" lvl="0" indent="-406400" algn="l" rtl="0">
              <a:lnSpc>
                <a:spcPct val="114000"/>
              </a:lnSpc>
              <a:spcBef>
                <a:spcPts val="0"/>
              </a:spcBef>
              <a:spcAft>
                <a:spcPts val="0"/>
              </a:spcAft>
              <a:buClr>
                <a:schemeClr val="dk1"/>
              </a:buClr>
              <a:buSzPts val="2800"/>
              <a:buFont typeface="Georgia"/>
              <a:buChar char="‣"/>
              <a:defRPr sz="2800" b="0" i="0" u="none" strike="noStrike" cap="none">
                <a:solidFill>
                  <a:schemeClr val="dk1"/>
                </a:solidFill>
                <a:latin typeface="Georgia"/>
                <a:ea typeface="Georgia"/>
                <a:cs typeface="Georgia"/>
                <a:sym typeface="Georgia"/>
              </a:defRPr>
            </a:lvl1pPr>
            <a:lvl2pPr marL="914400" marR="0" lvl="1" indent="-393700" algn="l" rtl="0">
              <a:lnSpc>
                <a:spcPct val="114000"/>
              </a:lnSpc>
              <a:spcBef>
                <a:spcPts val="1200"/>
              </a:spcBef>
              <a:spcAft>
                <a:spcPts val="0"/>
              </a:spcAft>
              <a:buClr>
                <a:schemeClr val="dk1"/>
              </a:buClr>
              <a:buSzPts val="2600"/>
              <a:buFont typeface="Arial"/>
              <a:buChar char="•"/>
              <a:defRPr sz="2600" b="0" i="0" u="none" strike="noStrike" cap="none">
                <a:solidFill>
                  <a:schemeClr val="dk1"/>
                </a:solidFill>
                <a:latin typeface="Georgia"/>
                <a:ea typeface="Georgia"/>
                <a:cs typeface="Georgia"/>
                <a:sym typeface="Georgia"/>
              </a:defRPr>
            </a:lvl2pPr>
            <a:lvl3pPr marL="1371600" marR="0" lvl="2" indent="-355600" algn="l" rtl="0">
              <a:lnSpc>
                <a:spcPct val="114000"/>
              </a:lnSpc>
              <a:spcBef>
                <a:spcPts val="6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3pPr>
            <a:lvl4pPr marL="1828800" marR="0" lvl="3" indent="-342900" algn="l" rtl="0">
              <a:lnSpc>
                <a:spcPct val="114000"/>
              </a:lnSpc>
              <a:spcBef>
                <a:spcPts val="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4pPr>
            <a:lvl5pPr marL="2286000" marR="0" lvl="4" indent="-317500" algn="l" rtl="0">
              <a:lnSpc>
                <a:spcPct val="114000"/>
              </a:lnSpc>
              <a:spcBef>
                <a:spcPts val="0"/>
              </a:spcBef>
              <a:spcAft>
                <a:spcPts val="0"/>
              </a:spcAft>
              <a:buClr>
                <a:schemeClr val="dk1"/>
              </a:buClr>
              <a:buSzPts val="1400"/>
              <a:buFont typeface="Arial"/>
              <a:buChar char="•"/>
              <a:defRPr sz="1400" b="0" i="0" u="none" strike="noStrike" cap="none">
                <a:solidFill>
                  <a:schemeClr val="dk1"/>
                </a:solidFill>
                <a:latin typeface="Georgia"/>
                <a:ea typeface="Georgia"/>
                <a:cs typeface="Georgia"/>
                <a:sym typeface="Georgia"/>
              </a:defRPr>
            </a:lvl5pPr>
            <a:lvl6pPr marL="2743200" marR="0" lvl="5"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
        <p:nvSpPr>
          <p:cNvPr id="19" name="Google Shape;19;p3"/>
          <p:cNvSpPr txBox="1"/>
          <p:nvPr/>
        </p:nvSpPr>
        <p:spPr>
          <a:xfrm>
            <a:off x="457826" y="6740726"/>
            <a:ext cx="12326526" cy="440341"/>
          </a:xfrm>
          <a:prstGeom prst="rect">
            <a:avLst/>
          </a:prstGeom>
          <a:noFill/>
          <a:ln>
            <a:noFill/>
          </a:ln>
        </p:spPr>
        <p:txBody>
          <a:bodyPr spcFirstLastPara="1" wrap="square" lIns="138200" tIns="138200" rIns="138200" bIns="138200"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171" b="1" i="0" u="none" strike="noStrike" cap="none">
                <a:solidFill>
                  <a:srgbClr val="000000"/>
                </a:solidFill>
                <a:latin typeface="Helvetica Neue"/>
                <a:ea typeface="Helvetica Neue"/>
                <a:cs typeface="Helvetica Neue"/>
                <a:sym typeface="Helvetica Neue"/>
              </a:rPr>
              <a:t>GENERAL ASSEMBLY	</a:t>
            </a:r>
            <a:endParaRPr/>
          </a:p>
        </p:txBody>
      </p:sp>
      <p:cxnSp>
        <p:nvCxnSpPr>
          <p:cNvPr id="20" name="Google Shape;20;p3"/>
          <p:cNvCxnSpPr/>
          <p:nvPr/>
        </p:nvCxnSpPr>
        <p:spPr>
          <a:xfrm>
            <a:off x="591720" y="6740724"/>
            <a:ext cx="11821363" cy="0"/>
          </a:xfrm>
          <a:prstGeom prst="straightConnector1">
            <a:avLst/>
          </a:prstGeom>
          <a:noFill/>
          <a:ln w="9525" cap="flat" cmpd="sng">
            <a:solidFill>
              <a:srgbClr val="000000"/>
            </a:solidFill>
            <a:prstDash val="solid"/>
            <a:round/>
            <a:headEnd type="none" w="sm" len="sm"/>
            <a:tailEnd type="none" w="sm" len="sm"/>
          </a:ln>
        </p:spPr>
      </p:cxnSp>
      <p:pic>
        <p:nvPicPr>
          <p:cNvPr id="21" name="Google Shape;21;p3"/>
          <p:cNvPicPr preferRelativeResize="0"/>
          <p:nvPr/>
        </p:nvPicPr>
        <p:blipFill rotWithShape="1">
          <a:blip r:embed="rId2">
            <a:alphaModFix/>
          </a:blip>
          <a:srcRect/>
          <a:stretch/>
        </p:blipFill>
        <p:spPr>
          <a:xfrm>
            <a:off x="12110723" y="6801592"/>
            <a:ext cx="319689" cy="318578"/>
          </a:xfrm>
          <a:prstGeom prst="rect">
            <a:avLst/>
          </a:prstGeom>
          <a:noFill/>
          <a:ln>
            <a:noFill/>
          </a:ln>
        </p:spPr>
      </p:pic>
      <p:cxnSp>
        <p:nvCxnSpPr>
          <p:cNvPr id="22" name="Google Shape;22;p3"/>
          <p:cNvCxnSpPr/>
          <p:nvPr/>
        </p:nvCxnSpPr>
        <p:spPr>
          <a:xfrm>
            <a:off x="591720" y="596674"/>
            <a:ext cx="11821363" cy="11"/>
          </a:xfrm>
          <a:prstGeom prst="straightConnector1">
            <a:avLst/>
          </a:prstGeom>
          <a:noFill/>
          <a:ln w="9525" cap="flat" cmpd="sng">
            <a:solidFill>
              <a:srgbClr val="000000"/>
            </a:solidFill>
            <a:prstDash val="solid"/>
            <a:round/>
            <a:headEnd type="none" w="sm" len="sm"/>
            <a:tailEnd type="none" w="sm" len="sm"/>
          </a:ln>
        </p:spPr>
      </p:cxnSp>
      <p:cxnSp>
        <p:nvCxnSpPr>
          <p:cNvPr id="23" name="Google Shape;23;p3"/>
          <p:cNvCxnSpPr/>
          <p:nvPr/>
        </p:nvCxnSpPr>
        <p:spPr>
          <a:xfrm>
            <a:off x="591720" y="1218736"/>
            <a:ext cx="11821363" cy="11"/>
          </a:xfrm>
          <a:prstGeom prst="straightConnector1">
            <a:avLst/>
          </a:prstGeom>
          <a:noFill/>
          <a:ln w="9525" cap="flat" cmpd="sng">
            <a:solidFill>
              <a:srgbClr val="000000"/>
            </a:solidFill>
            <a:prstDash val="solid"/>
            <a:round/>
            <a:headEnd type="none" w="sm" len="sm"/>
            <a:tailEnd type="none" w="sm" len="sm"/>
          </a:ln>
        </p:spPr>
      </p:cxnSp>
    </p:spTree>
  </p:cSld>
  <p:clrMapOvr>
    <a:masterClrMapping/>
  </p:clrMapOvr>
  <p:transition spd="med">
    <p:fade thruBlk="1"/>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type="tx">
  <p:cSld name="TITLE_AND_BODY">
    <p:bg>
      <p:bgPr>
        <a:solidFill>
          <a:srgbClr val="000000"/>
        </a:solidFill>
        <a:effectLst/>
      </p:bgPr>
    </p:bg>
    <p:spTree>
      <p:nvGrpSpPr>
        <p:cNvPr id="1" name="Shape 384"/>
        <p:cNvGrpSpPr/>
        <p:nvPr/>
      </p:nvGrpSpPr>
      <p:grpSpPr>
        <a:xfrm>
          <a:off x="0" y="0"/>
          <a:ext cx="0" cy="0"/>
          <a:chOff x="0" y="0"/>
          <a:chExt cx="0" cy="0"/>
        </a:xfrm>
      </p:grpSpPr>
      <p:cxnSp>
        <p:nvCxnSpPr>
          <p:cNvPr id="385" name="Google Shape;385;p39"/>
          <p:cNvCxnSpPr/>
          <p:nvPr/>
        </p:nvCxnSpPr>
        <p:spPr>
          <a:xfrm>
            <a:off x="635000" y="635000"/>
            <a:ext cx="11734800" cy="0"/>
          </a:xfrm>
          <a:prstGeom prst="straightConnector1">
            <a:avLst/>
          </a:prstGeom>
          <a:noFill/>
          <a:ln w="9525" cap="flat" cmpd="sng">
            <a:solidFill>
              <a:srgbClr val="FFFFFF"/>
            </a:solidFill>
            <a:prstDash val="solid"/>
            <a:miter lim="8000"/>
            <a:headEnd type="none" w="sm" len="sm"/>
            <a:tailEnd type="none" w="sm" len="sm"/>
          </a:ln>
        </p:spPr>
      </p:cxnSp>
      <p:cxnSp>
        <p:nvCxnSpPr>
          <p:cNvPr id="386" name="Google Shape;386;p39"/>
          <p:cNvCxnSpPr/>
          <p:nvPr/>
        </p:nvCxnSpPr>
        <p:spPr>
          <a:xfrm>
            <a:off x="635000" y="1219200"/>
            <a:ext cx="11734800" cy="0"/>
          </a:xfrm>
          <a:prstGeom prst="straightConnector1">
            <a:avLst/>
          </a:prstGeom>
          <a:noFill/>
          <a:ln w="9525" cap="flat" cmpd="sng">
            <a:solidFill>
              <a:srgbClr val="FFFFFF"/>
            </a:solidFill>
            <a:prstDash val="solid"/>
            <a:miter lim="8000"/>
            <a:headEnd type="none" w="sm" len="sm"/>
            <a:tailEnd type="none" w="sm" len="sm"/>
          </a:ln>
        </p:spPr>
      </p:cxnSp>
      <p:pic>
        <p:nvPicPr>
          <p:cNvPr id="387" name="Google Shape;387;p39"/>
          <p:cNvPicPr preferRelativeResize="0"/>
          <p:nvPr/>
        </p:nvPicPr>
        <p:blipFill rotWithShape="1">
          <a:blip r:embed="rId2">
            <a:alphaModFix/>
          </a:blip>
          <a:srcRect/>
          <a:stretch/>
        </p:blipFill>
        <p:spPr>
          <a:xfrm>
            <a:off x="634999" y="762000"/>
            <a:ext cx="2831700" cy="305100"/>
          </a:xfrm>
          <a:prstGeom prst="rect">
            <a:avLst/>
          </a:prstGeom>
          <a:noFill/>
          <a:ln>
            <a:noFill/>
          </a:ln>
        </p:spPr>
      </p:pic>
      <p:pic>
        <p:nvPicPr>
          <p:cNvPr id="388" name="Google Shape;388;p39"/>
          <p:cNvPicPr preferRelativeResize="0"/>
          <p:nvPr/>
        </p:nvPicPr>
        <p:blipFill rotWithShape="1">
          <a:blip r:embed="rId2">
            <a:alphaModFix/>
          </a:blip>
          <a:srcRect r="88028" b="-21432"/>
          <a:stretch/>
        </p:blipFill>
        <p:spPr>
          <a:xfrm>
            <a:off x="12048370" y="6824284"/>
            <a:ext cx="339300" cy="370200"/>
          </a:xfrm>
          <a:prstGeom prst="rect">
            <a:avLst/>
          </a:prstGeom>
          <a:noFill/>
          <a:ln>
            <a:noFill/>
          </a:ln>
        </p:spPr>
      </p:pic>
      <p:sp>
        <p:nvSpPr>
          <p:cNvPr id="389" name="Google Shape;389;p39"/>
          <p:cNvSpPr txBox="1"/>
          <p:nvPr/>
        </p:nvSpPr>
        <p:spPr>
          <a:xfrm>
            <a:off x="387556" y="6751027"/>
            <a:ext cx="11957400" cy="413700"/>
          </a:xfrm>
          <a:prstGeom prst="rect">
            <a:avLst/>
          </a:prstGeom>
          <a:noFill/>
          <a:ln>
            <a:noFill/>
          </a:ln>
        </p:spPr>
        <p:txBody>
          <a:bodyPr spcFirstLastPara="1" wrap="square" lIns="129825" tIns="129825" rIns="129825" bIns="129825" anchor="t" anchorCtr="0">
            <a:noAutofit/>
          </a:bodyPr>
          <a:lstStyle/>
          <a:p>
            <a:pPr marL="0" marR="0" lvl="0" indent="0" algn="l" rtl="0">
              <a:lnSpc>
                <a:spcPct val="100000"/>
              </a:lnSpc>
              <a:spcBef>
                <a:spcPts val="0"/>
              </a:spcBef>
              <a:spcAft>
                <a:spcPts val="0"/>
              </a:spcAft>
              <a:buClr>
                <a:schemeClr val="lt1"/>
              </a:buClr>
              <a:buFont typeface="Helvetica Neue"/>
              <a:buNone/>
            </a:pPr>
            <a:r>
              <a:rPr lang="en-US" sz="1200" b="1" i="0" u="none" strike="noStrike" cap="none">
                <a:solidFill>
                  <a:schemeClr val="lt1"/>
                </a:solidFill>
                <a:latin typeface="Helvetica Neue"/>
                <a:ea typeface="Helvetica Neue"/>
                <a:cs typeface="Helvetica Neue"/>
                <a:sym typeface="Helvetica Neue"/>
              </a:rPr>
              <a:t>GENERAL ASSEMBLY	</a:t>
            </a:r>
            <a:endParaRPr sz="1400"/>
          </a:p>
        </p:txBody>
      </p:sp>
      <p:cxnSp>
        <p:nvCxnSpPr>
          <p:cNvPr id="390" name="Google Shape;390;p39"/>
          <p:cNvCxnSpPr/>
          <p:nvPr/>
        </p:nvCxnSpPr>
        <p:spPr>
          <a:xfrm>
            <a:off x="523662" y="6725095"/>
            <a:ext cx="11821200" cy="0"/>
          </a:xfrm>
          <a:prstGeom prst="straightConnector1">
            <a:avLst/>
          </a:prstGeom>
          <a:noFill/>
          <a:ln w="9525" cap="flat" cmpd="sng">
            <a:solidFill>
              <a:schemeClr val="lt1"/>
            </a:solidFill>
            <a:prstDash val="solid"/>
            <a:round/>
            <a:headEnd type="none" w="sm" len="sm"/>
            <a:tailEnd type="none" w="sm" len="sm"/>
          </a:ln>
        </p:spPr>
      </p:cxnSp>
    </p:spTree>
  </p:cSld>
  <p:clrMapOvr>
    <a:masterClrMapping/>
  </p:clrMapOvr>
  <p:transition spd="med">
    <p:fade thruBlk="1"/>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hapter">
  <p:cSld name="Chapter">
    <p:bg>
      <p:bgPr>
        <a:solidFill>
          <a:srgbClr val="1EC9C6"/>
        </a:solidFill>
        <a:effectLst/>
      </p:bgPr>
    </p:bg>
    <p:spTree>
      <p:nvGrpSpPr>
        <p:cNvPr id="1" name="Shape 391"/>
        <p:cNvGrpSpPr/>
        <p:nvPr/>
      </p:nvGrpSpPr>
      <p:grpSpPr>
        <a:xfrm>
          <a:off x="0" y="0"/>
          <a:ext cx="0" cy="0"/>
          <a:chOff x="0" y="0"/>
          <a:chExt cx="0" cy="0"/>
        </a:xfrm>
      </p:grpSpPr>
      <p:cxnSp>
        <p:nvCxnSpPr>
          <p:cNvPr id="392" name="Google Shape;392;p40"/>
          <p:cNvCxnSpPr/>
          <p:nvPr/>
        </p:nvCxnSpPr>
        <p:spPr>
          <a:xfrm>
            <a:off x="635000" y="635000"/>
            <a:ext cx="11734800" cy="0"/>
          </a:xfrm>
          <a:prstGeom prst="straightConnector1">
            <a:avLst/>
          </a:prstGeom>
          <a:noFill/>
          <a:ln w="9525" cap="flat" cmpd="sng">
            <a:solidFill>
              <a:srgbClr val="FFFFFF"/>
            </a:solidFill>
            <a:prstDash val="solid"/>
            <a:miter lim="8000"/>
            <a:headEnd type="none" w="sm" len="sm"/>
            <a:tailEnd type="none" w="sm" len="sm"/>
          </a:ln>
        </p:spPr>
      </p:cxnSp>
      <p:cxnSp>
        <p:nvCxnSpPr>
          <p:cNvPr id="393" name="Google Shape;393;p40"/>
          <p:cNvCxnSpPr/>
          <p:nvPr/>
        </p:nvCxnSpPr>
        <p:spPr>
          <a:xfrm>
            <a:off x="635000" y="1219200"/>
            <a:ext cx="11734800" cy="0"/>
          </a:xfrm>
          <a:prstGeom prst="straightConnector1">
            <a:avLst/>
          </a:prstGeom>
          <a:noFill/>
          <a:ln w="9525" cap="flat" cmpd="sng">
            <a:solidFill>
              <a:srgbClr val="FFFFFF"/>
            </a:solidFill>
            <a:prstDash val="solid"/>
            <a:miter lim="8000"/>
            <a:headEnd type="none" w="sm" len="sm"/>
            <a:tailEnd type="none" w="sm" len="sm"/>
          </a:ln>
        </p:spPr>
      </p:cxnSp>
    </p:spTree>
  </p:cSld>
  <p:clrMapOvr>
    <a:masterClrMapping/>
  </p:clrMapOvr>
  <p:transition spd="med">
    <p:fade thruBlk="1"/>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ody Copy">
  <p:cSld name="Body Copy">
    <p:spTree>
      <p:nvGrpSpPr>
        <p:cNvPr id="1" name="Shape 394"/>
        <p:cNvGrpSpPr/>
        <p:nvPr/>
      </p:nvGrpSpPr>
      <p:grpSpPr>
        <a:xfrm>
          <a:off x="0" y="0"/>
          <a:ext cx="0" cy="0"/>
          <a:chOff x="0" y="0"/>
          <a:chExt cx="0" cy="0"/>
        </a:xfrm>
      </p:grpSpPr>
      <p:sp>
        <p:nvSpPr>
          <p:cNvPr id="395" name="Google Shape;395;p41"/>
          <p:cNvSpPr txBox="1">
            <a:spLocks noGrp="1"/>
          </p:cNvSpPr>
          <p:nvPr>
            <p:ph type="title"/>
          </p:nvPr>
        </p:nvSpPr>
        <p:spPr>
          <a:xfrm>
            <a:off x="455502" y="734830"/>
            <a:ext cx="11957400" cy="651900"/>
          </a:xfrm>
          <a:prstGeom prst="rect">
            <a:avLst/>
          </a:prstGeom>
          <a:noFill/>
          <a:ln w="9525" cap="flat" cmpd="sng">
            <a:solidFill>
              <a:srgbClr val="000000"/>
            </a:solidFill>
            <a:prstDash val="solid"/>
            <a:round/>
            <a:headEnd type="none" w="sm" len="sm"/>
            <a:tailEnd type="none" w="sm" len="sm"/>
          </a:ln>
        </p:spPr>
        <p:txBody>
          <a:bodyPr spcFirstLastPara="1" wrap="square" lIns="91450" tIns="91450" rIns="91450" bIns="91450" anchor="t" anchorCtr="0"/>
          <a:lstStyle>
            <a:lvl1pPr marL="0" marR="0" lvl="0" indent="0" algn="l" rtl="0">
              <a:lnSpc>
                <a:spcPct val="92592"/>
              </a:lnSpc>
              <a:spcBef>
                <a:spcPts val="0"/>
              </a:spcBef>
              <a:spcAft>
                <a:spcPts val="0"/>
              </a:spcAft>
              <a:buClr>
                <a:srgbClr val="000000"/>
              </a:buClr>
              <a:buSzPts val="1400"/>
              <a:buFont typeface="Helvetica Neue"/>
              <a:buNone/>
              <a:defRPr sz="1400" b="1" i="0" u="none" strike="noStrike" cap="none">
                <a:solidFill>
                  <a:srgbClr val="000000"/>
                </a:solidFill>
                <a:latin typeface="Helvetica Neue"/>
                <a:ea typeface="Helvetica Neue"/>
                <a:cs typeface="Helvetica Neue"/>
                <a:sym typeface="Helvetica Neue"/>
              </a:defRPr>
            </a:lvl1pPr>
            <a:lvl2pPr marL="0" marR="0" lvl="1" indent="228600" algn="l" rtl="0">
              <a:lnSpc>
                <a:spcPct val="92592"/>
              </a:lnSpc>
              <a:spcBef>
                <a:spcPts val="0"/>
              </a:spcBef>
              <a:spcAft>
                <a:spcPts val="0"/>
              </a:spcAft>
              <a:buSzPts val="1400"/>
              <a:buNone/>
              <a:defRPr sz="1800"/>
            </a:lvl2pPr>
            <a:lvl3pPr marL="0" marR="0" lvl="2" indent="444500" algn="l" rtl="0">
              <a:lnSpc>
                <a:spcPct val="92592"/>
              </a:lnSpc>
              <a:spcBef>
                <a:spcPts val="0"/>
              </a:spcBef>
              <a:spcAft>
                <a:spcPts val="0"/>
              </a:spcAft>
              <a:buSzPts val="1400"/>
              <a:buNone/>
              <a:defRPr sz="1800"/>
            </a:lvl3pPr>
            <a:lvl4pPr marL="0" marR="0" lvl="3" indent="685800" algn="l" rtl="0">
              <a:lnSpc>
                <a:spcPct val="92592"/>
              </a:lnSpc>
              <a:spcBef>
                <a:spcPts val="0"/>
              </a:spcBef>
              <a:spcAft>
                <a:spcPts val="0"/>
              </a:spcAft>
              <a:buSzPts val="1400"/>
              <a:buNone/>
              <a:defRPr sz="1800"/>
            </a:lvl4pPr>
            <a:lvl5pPr marL="0" marR="0" lvl="4" indent="914400" algn="l" rtl="0">
              <a:lnSpc>
                <a:spcPct val="92592"/>
              </a:lnSpc>
              <a:spcBef>
                <a:spcPts val="0"/>
              </a:spcBef>
              <a:spcAft>
                <a:spcPts val="0"/>
              </a:spcAft>
              <a:buSzPts val="1400"/>
              <a:buNone/>
              <a:defRPr sz="1800"/>
            </a:lvl5pPr>
            <a:lvl6pPr marL="0" marR="0" lvl="5" indent="1143000" algn="l" rtl="0">
              <a:lnSpc>
                <a:spcPct val="92592"/>
              </a:lnSpc>
              <a:spcBef>
                <a:spcPts val="0"/>
              </a:spcBef>
              <a:spcAft>
                <a:spcPts val="0"/>
              </a:spcAft>
              <a:buSzPts val="1400"/>
              <a:buNone/>
              <a:defRPr sz="1800"/>
            </a:lvl6pPr>
            <a:lvl7pPr marL="0" marR="0" lvl="6" indent="1371600" algn="l" rtl="0">
              <a:lnSpc>
                <a:spcPct val="92592"/>
              </a:lnSpc>
              <a:spcBef>
                <a:spcPts val="0"/>
              </a:spcBef>
              <a:spcAft>
                <a:spcPts val="0"/>
              </a:spcAft>
              <a:buSzPts val="1400"/>
              <a:buNone/>
              <a:defRPr sz="1800"/>
            </a:lvl7pPr>
            <a:lvl8pPr marL="0" marR="0" lvl="7" indent="1612900" algn="l" rtl="0">
              <a:lnSpc>
                <a:spcPct val="92592"/>
              </a:lnSpc>
              <a:spcBef>
                <a:spcPts val="0"/>
              </a:spcBef>
              <a:spcAft>
                <a:spcPts val="0"/>
              </a:spcAft>
              <a:buSzPts val="1400"/>
              <a:buNone/>
              <a:defRPr sz="1800"/>
            </a:lvl8pPr>
            <a:lvl9pPr marL="0" marR="0" lvl="8" indent="1828800" algn="l" rtl="0">
              <a:lnSpc>
                <a:spcPct val="92592"/>
              </a:lnSpc>
              <a:spcBef>
                <a:spcPts val="0"/>
              </a:spcBef>
              <a:spcAft>
                <a:spcPts val="0"/>
              </a:spcAft>
              <a:buSzPts val="1400"/>
              <a:buNone/>
              <a:defRPr sz="1800"/>
            </a:lvl9pPr>
          </a:lstStyle>
          <a:p>
            <a:endParaRPr/>
          </a:p>
        </p:txBody>
      </p:sp>
      <p:sp>
        <p:nvSpPr>
          <p:cNvPr id="396" name="Google Shape;396;p41"/>
          <p:cNvSpPr txBox="1">
            <a:spLocks noGrp="1"/>
          </p:cNvSpPr>
          <p:nvPr>
            <p:ph type="subTitle" idx="1"/>
          </p:nvPr>
        </p:nvSpPr>
        <p:spPr>
          <a:xfrm>
            <a:off x="455502" y="1335989"/>
            <a:ext cx="11892900" cy="5360400"/>
          </a:xfrm>
          <a:prstGeom prst="rect">
            <a:avLst/>
          </a:prstGeom>
          <a:noFill/>
          <a:ln>
            <a:noFill/>
          </a:ln>
        </p:spPr>
        <p:txBody>
          <a:bodyPr spcFirstLastPara="1" wrap="square" lIns="91450" tIns="91450" rIns="91450" bIns="91450" anchor="t" anchorCtr="0"/>
          <a:lstStyle>
            <a:lvl1pPr marL="0" marR="0" lvl="0" indent="0" algn="l" rtl="0">
              <a:lnSpc>
                <a:spcPct val="100000"/>
              </a:lnSpc>
              <a:spcBef>
                <a:spcPts val="0"/>
              </a:spcBef>
              <a:spcAft>
                <a:spcPts val="0"/>
              </a:spcAft>
              <a:buClr>
                <a:srgbClr val="000000"/>
              </a:buClr>
              <a:buSzPts val="1400"/>
              <a:buFont typeface="Helvetica Neue"/>
              <a:buNone/>
              <a:defRPr sz="1400" b="0" i="0" u="none" strike="noStrike" cap="none">
                <a:solidFill>
                  <a:srgbClr val="000000"/>
                </a:solidFill>
                <a:latin typeface="Helvetica Neue"/>
                <a:ea typeface="Helvetica Neue"/>
                <a:cs typeface="Helvetica Neue"/>
                <a:sym typeface="Helvetica Neue"/>
              </a:defRPr>
            </a:lvl1pPr>
            <a:lvl2pPr marL="660400" marR="0" lvl="1" indent="-76200" algn="l" rtl="0">
              <a:lnSpc>
                <a:spcPct val="100000"/>
              </a:lnSpc>
              <a:spcBef>
                <a:spcPts val="0"/>
              </a:spcBef>
              <a:spcAft>
                <a:spcPts val="0"/>
              </a:spcAft>
              <a:buClr>
                <a:srgbClr val="000000"/>
              </a:buClr>
              <a:buSzPts val="1400"/>
              <a:buFont typeface="Merriweather Sans"/>
              <a:buNone/>
              <a:defRPr sz="1400" b="0" i="0" u="none" strike="noStrike" cap="none">
                <a:solidFill>
                  <a:srgbClr val="000000"/>
                </a:solidFill>
                <a:latin typeface="Arial"/>
                <a:ea typeface="Arial"/>
                <a:cs typeface="Arial"/>
                <a:sym typeface="Arial"/>
              </a:defRPr>
            </a:lvl2pPr>
            <a:lvl3pPr marL="1117600" marR="0" lvl="2" indent="-88900" algn="l" rtl="0">
              <a:lnSpc>
                <a:spcPct val="100000"/>
              </a:lnSpc>
              <a:spcBef>
                <a:spcPts val="0"/>
              </a:spcBef>
              <a:spcAft>
                <a:spcPts val="0"/>
              </a:spcAft>
              <a:buClr>
                <a:srgbClr val="000000"/>
              </a:buClr>
              <a:buSzPts val="1400"/>
              <a:buFont typeface="Merriweather Sans"/>
              <a:buNone/>
              <a:defRPr sz="1400" b="0" i="0" u="none" strike="noStrike" cap="none">
                <a:solidFill>
                  <a:srgbClr val="000000"/>
                </a:solidFill>
                <a:latin typeface="Arial"/>
                <a:ea typeface="Arial"/>
                <a:cs typeface="Arial"/>
                <a:sym typeface="Arial"/>
              </a:defRPr>
            </a:lvl3pPr>
            <a:lvl4pPr marL="1574800" marR="0" lvl="3" indent="-101600" algn="l" rtl="0">
              <a:lnSpc>
                <a:spcPct val="100000"/>
              </a:lnSpc>
              <a:spcBef>
                <a:spcPts val="0"/>
              </a:spcBef>
              <a:spcAft>
                <a:spcPts val="0"/>
              </a:spcAft>
              <a:buClr>
                <a:srgbClr val="000000"/>
              </a:buClr>
              <a:buSzPts val="1400"/>
              <a:buFont typeface="Merriweather Sans"/>
              <a:buNone/>
              <a:defRPr sz="1400" b="0" i="0" u="none" strike="noStrike" cap="none">
                <a:solidFill>
                  <a:srgbClr val="000000"/>
                </a:solidFill>
                <a:latin typeface="Arial"/>
                <a:ea typeface="Arial"/>
                <a:cs typeface="Arial"/>
                <a:sym typeface="Arial"/>
              </a:defRPr>
            </a:lvl4pPr>
            <a:lvl5pPr marL="2044700" marR="0" lvl="4" indent="-88900" algn="l" rtl="0">
              <a:lnSpc>
                <a:spcPct val="100000"/>
              </a:lnSpc>
              <a:spcBef>
                <a:spcPts val="0"/>
              </a:spcBef>
              <a:spcAft>
                <a:spcPts val="0"/>
              </a:spcAft>
              <a:buClr>
                <a:srgbClr val="000000"/>
              </a:buClr>
              <a:buSzPts val="1400"/>
              <a:buFont typeface="Merriweather Sans"/>
              <a:buNone/>
              <a:defRPr sz="1400" b="0" i="0" u="none" strike="noStrike" cap="none">
                <a:solidFill>
                  <a:srgbClr val="000000"/>
                </a:solidFill>
                <a:latin typeface="Arial"/>
                <a:ea typeface="Arial"/>
                <a:cs typeface="Arial"/>
                <a:sym typeface="Arial"/>
              </a:defRPr>
            </a:lvl5pPr>
            <a:lvl6pPr marL="2654300" marR="0" lvl="5" indent="-101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022600" marR="0" lvl="6" indent="-101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352800" marR="0" lvl="7" indent="-635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3721100" marR="0" lvl="8" indent="-889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transition spd="med">
    <p:fade thruBlk="1"/>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ulleted List">
  <p:cSld name="Bulleted List">
    <p:spTree>
      <p:nvGrpSpPr>
        <p:cNvPr id="1" name="Shape 397"/>
        <p:cNvGrpSpPr/>
        <p:nvPr/>
      </p:nvGrpSpPr>
      <p:grpSpPr>
        <a:xfrm>
          <a:off x="0" y="0"/>
          <a:ext cx="0" cy="0"/>
          <a:chOff x="0" y="0"/>
          <a:chExt cx="0" cy="0"/>
        </a:xfrm>
      </p:grpSpPr>
      <p:sp>
        <p:nvSpPr>
          <p:cNvPr id="398" name="Google Shape;398;p42"/>
          <p:cNvSpPr txBox="1">
            <a:spLocks noGrp="1"/>
          </p:cNvSpPr>
          <p:nvPr>
            <p:ph type="title"/>
          </p:nvPr>
        </p:nvSpPr>
        <p:spPr>
          <a:xfrm>
            <a:off x="455502" y="734830"/>
            <a:ext cx="11957400" cy="651900"/>
          </a:xfrm>
          <a:prstGeom prst="rect">
            <a:avLst/>
          </a:prstGeom>
          <a:noFill/>
          <a:ln w="9525" cap="flat" cmpd="sng">
            <a:solidFill>
              <a:srgbClr val="000000"/>
            </a:solidFill>
            <a:prstDash val="solid"/>
            <a:round/>
            <a:headEnd type="none" w="sm" len="sm"/>
            <a:tailEnd type="none" w="sm" len="sm"/>
          </a:ln>
        </p:spPr>
        <p:txBody>
          <a:bodyPr spcFirstLastPara="1" wrap="square" lIns="91450" tIns="91450" rIns="91450" bIns="91450" anchor="t" anchorCtr="0"/>
          <a:lstStyle>
            <a:lvl1pPr marL="0" marR="0" lvl="0" indent="0" algn="l" rtl="0">
              <a:lnSpc>
                <a:spcPct val="92592"/>
              </a:lnSpc>
              <a:spcBef>
                <a:spcPts val="0"/>
              </a:spcBef>
              <a:spcAft>
                <a:spcPts val="0"/>
              </a:spcAft>
              <a:buClr>
                <a:srgbClr val="000000"/>
              </a:buClr>
              <a:buSzPts val="1400"/>
              <a:buFont typeface="Helvetica Neue"/>
              <a:buNone/>
              <a:defRPr sz="1400" b="1" i="0" u="none" strike="noStrike" cap="none">
                <a:solidFill>
                  <a:srgbClr val="000000"/>
                </a:solidFill>
                <a:latin typeface="Helvetica Neue"/>
                <a:ea typeface="Helvetica Neue"/>
                <a:cs typeface="Helvetica Neue"/>
                <a:sym typeface="Helvetica Neue"/>
              </a:defRPr>
            </a:lvl1pPr>
            <a:lvl2pPr marL="0" marR="0" lvl="1" indent="228600" algn="l" rtl="0">
              <a:lnSpc>
                <a:spcPct val="92592"/>
              </a:lnSpc>
              <a:spcBef>
                <a:spcPts val="0"/>
              </a:spcBef>
              <a:spcAft>
                <a:spcPts val="0"/>
              </a:spcAft>
              <a:buSzPts val="1400"/>
              <a:buNone/>
              <a:defRPr sz="1800"/>
            </a:lvl2pPr>
            <a:lvl3pPr marL="0" marR="0" lvl="2" indent="444500" algn="l" rtl="0">
              <a:lnSpc>
                <a:spcPct val="92592"/>
              </a:lnSpc>
              <a:spcBef>
                <a:spcPts val="0"/>
              </a:spcBef>
              <a:spcAft>
                <a:spcPts val="0"/>
              </a:spcAft>
              <a:buSzPts val="1400"/>
              <a:buNone/>
              <a:defRPr sz="1800"/>
            </a:lvl3pPr>
            <a:lvl4pPr marL="0" marR="0" lvl="3" indent="685800" algn="l" rtl="0">
              <a:lnSpc>
                <a:spcPct val="92592"/>
              </a:lnSpc>
              <a:spcBef>
                <a:spcPts val="0"/>
              </a:spcBef>
              <a:spcAft>
                <a:spcPts val="0"/>
              </a:spcAft>
              <a:buSzPts val="1400"/>
              <a:buNone/>
              <a:defRPr sz="1800"/>
            </a:lvl4pPr>
            <a:lvl5pPr marL="0" marR="0" lvl="4" indent="914400" algn="l" rtl="0">
              <a:lnSpc>
                <a:spcPct val="92592"/>
              </a:lnSpc>
              <a:spcBef>
                <a:spcPts val="0"/>
              </a:spcBef>
              <a:spcAft>
                <a:spcPts val="0"/>
              </a:spcAft>
              <a:buSzPts val="1400"/>
              <a:buNone/>
              <a:defRPr sz="1800"/>
            </a:lvl5pPr>
            <a:lvl6pPr marL="0" marR="0" lvl="5" indent="1143000" algn="l" rtl="0">
              <a:lnSpc>
                <a:spcPct val="92592"/>
              </a:lnSpc>
              <a:spcBef>
                <a:spcPts val="0"/>
              </a:spcBef>
              <a:spcAft>
                <a:spcPts val="0"/>
              </a:spcAft>
              <a:buSzPts val="1400"/>
              <a:buNone/>
              <a:defRPr sz="1800"/>
            </a:lvl6pPr>
            <a:lvl7pPr marL="0" marR="0" lvl="6" indent="1371600" algn="l" rtl="0">
              <a:lnSpc>
                <a:spcPct val="92592"/>
              </a:lnSpc>
              <a:spcBef>
                <a:spcPts val="0"/>
              </a:spcBef>
              <a:spcAft>
                <a:spcPts val="0"/>
              </a:spcAft>
              <a:buSzPts val="1400"/>
              <a:buNone/>
              <a:defRPr sz="1800"/>
            </a:lvl7pPr>
            <a:lvl8pPr marL="0" marR="0" lvl="7" indent="1612900" algn="l" rtl="0">
              <a:lnSpc>
                <a:spcPct val="92592"/>
              </a:lnSpc>
              <a:spcBef>
                <a:spcPts val="0"/>
              </a:spcBef>
              <a:spcAft>
                <a:spcPts val="0"/>
              </a:spcAft>
              <a:buSzPts val="1400"/>
              <a:buNone/>
              <a:defRPr sz="1800"/>
            </a:lvl8pPr>
            <a:lvl9pPr marL="0" marR="0" lvl="8" indent="1828800" algn="l" rtl="0">
              <a:lnSpc>
                <a:spcPct val="92592"/>
              </a:lnSpc>
              <a:spcBef>
                <a:spcPts val="0"/>
              </a:spcBef>
              <a:spcAft>
                <a:spcPts val="0"/>
              </a:spcAft>
              <a:buSzPts val="1400"/>
              <a:buNone/>
              <a:defRPr sz="1800"/>
            </a:lvl9pPr>
          </a:lstStyle>
          <a:p>
            <a:endParaRPr/>
          </a:p>
        </p:txBody>
      </p:sp>
      <p:sp>
        <p:nvSpPr>
          <p:cNvPr id="399" name="Google Shape;399;p42"/>
          <p:cNvSpPr txBox="1">
            <a:spLocks noGrp="1"/>
          </p:cNvSpPr>
          <p:nvPr>
            <p:ph type="body" idx="1"/>
          </p:nvPr>
        </p:nvSpPr>
        <p:spPr>
          <a:xfrm>
            <a:off x="290367" y="1333432"/>
            <a:ext cx="12076500" cy="5391900"/>
          </a:xfrm>
          <a:prstGeom prst="rect">
            <a:avLst/>
          </a:prstGeom>
          <a:noFill/>
          <a:ln>
            <a:noFill/>
          </a:ln>
        </p:spPr>
        <p:txBody>
          <a:bodyPr spcFirstLastPara="1" wrap="square" lIns="91450" tIns="91450" rIns="91450" bIns="91450" anchor="t" anchorCtr="0"/>
          <a:lstStyle>
            <a:lvl1pPr marL="457200" marR="0" lvl="0" indent="-393700" algn="l" rtl="0">
              <a:lnSpc>
                <a:spcPct val="115000"/>
              </a:lnSpc>
              <a:spcBef>
                <a:spcPts val="900"/>
              </a:spcBef>
              <a:spcAft>
                <a:spcPts val="0"/>
              </a:spcAft>
              <a:buClr>
                <a:srgbClr val="000000"/>
              </a:buClr>
              <a:buSzPts val="2600"/>
              <a:buFont typeface="Georgia"/>
              <a:buChar char="▸"/>
              <a:defRPr sz="26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15000"/>
              </a:lnSpc>
              <a:spcBef>
                <a:spcPts val="700"/>
              </a:spcBef>
              <a:spcAft>
                <a:spcPts val="0"/>
              </a:spcAft>
              <a:buClr>
                <a:srgbClr val="000000"/>
              </a:buClr>
              <a:buSzPts val="1400"/>
              <a:buFont typeface="Georgia"/>
              <a:buChar char="●"/>
              <a:defRPr sz="1400" b="0" i="0" u="none" strike="noStrike" cap="none">
                <a:solidFill>
                  <a:srgbClr val="000000"/>
                </a:solidFill>
                <a:latin typeface="Georgia"/>
                <a:ea typeface="Georgia"/>
                <a:cs typeface="Georgia"/>
                <a:sym typeface="Georgia"/>
              </a:defRPr>
            </a:lvl2pPr>
            <a:lvl3pPr marL="1371600" marR="0" lvl="2" indent="-317500" algn="l" rtl="0">
              <a:lnSpc>
                <a:spcPct val="115000"/>
              </a:lnSpc>
              <a:spcBef>
                <a:spcPts val="700"/>
              </a:spcBef>
              <a:spcAft>
                <a:spcPts val="0"/>
              </a:spcAft>
              <a:buClr>
                <a:srgbClr val="000000"/>
              </a:buClr>
              <a:buSzPts val="1400"/>
              <a:buFont typeface="Georgia"/>
              <a:buChar char="●"/>
              <a:defRPr sz="1400" b="0" i="0" u="none" strike="noStrike" cap="none">
                <a:solidFill>
                  <a:srgbClr val="000000"/>
                </a:solidFill>
                <a:latin typeface="Georgia"/>
                <a:ea typeface="Georgia"/>
                <a:cs typeface="Georgia"/>
                <a:sym typeface="Georgia"/>
              </a:defRPr>
            </a:lvl3pPr>
            <a:lvl4pPr marL="1828800" marR="0" lvl="3" indent="-317500" algn="l" rtl="0">
              <a:lnSpc>
                <a:spcPct val="115000"/>
              </a:lnSpc>
              <a:spcBef>
                <a:spcPts val="500"/>
              </a:spcBef>
              <a:spcAft>
                <a:spcPts val="0"/>
              </a:spcAft>
              <a:buClr>
                <a:srgbClr val="000000"/>
              </a:buClr>
              <a:buSzPts val="1400"/>
              <a:buFont typeface="Georgia"/>
              <a:buChar char="●"/>
              <a:defRPr sz="1400" b="0" i="0" u="none" strike="noStrike" cap="none">
                <a:solidFill>
                  <a:srgbClr val="000000"/>
                </a:solidFill>
                <a:latin typeface="Georgia"/>
                <a:ea typeface="Georgia"/>
                <a:cs typeface="Georgia"/>
                <a:sym typeface="Georgia"/>
              </a:defRPr>
            </a:lvl4pPr>
            <a:lvl5pPr marL="2286000" marR="0" lvl="4" indent="-317500" algn="l" rtl="0">
              <a:lnSpc>
                <a:spcPct val="115000"/>
              </a:lnSpc>
              <a:spcBef>
                <a:spcPts val="500"/>
              </a:spcBef>
              <a:spcAft>
                <a:spcPts val="0"/>
              </a:spcAft>
              <a:buClr>
                <a:srgbClr val="000000"/>
              </a:buClr>
              <a:buSzPts val="1400"/>
              <a:buFont typeface="Georgia"/>
              <a:buChar char="‣"/>
              <a:defRPr sz="1400" b="0" i="0" u="none" strike="noStrike" cap="none">
                <a:solidFill>
                  <a:srgbClr val="000000"/>
                </a:solidFill>
                <a:latin typeface="Georgia"/>
                <a:ea typeface="Georgia"/>
                <a:cs typeface="Georgia"/>
                <a:sym typeface="Georgia"/>
              </a:defRPr>
            </a:lvl5pPr>
            <a:lvl6pPr marL="2743200" marR="0" lvl="5" indent="-317500" algn="l" rtl="0">
              <a:lnSpc>
                <a:spcPct val="115000"/>
              </a:lnSpc>
              <a:spcBef>
                <a:spcPts val="500"/>
              </a:spcBef>
              <a:spcAft>
                <a:spcPts val="0"/>
              </a:spcAft>
              <a:buClr>
                <a:srgbClr val="000000"/>
              </a:buClr>
              <a:buSzPts val="1400"/>
              <a:buFont typeface="Georgia"/>
              <a:buChar char="•"/>
              <a:defRPr sz="1400" b="0" i="0" u="none" strike="noStrike" cap="none">
                <a:solidFill>
                  <a:srgbClr val="000000"/>
                </a:solidFill>
                <a:latin typeface="Georgia"/>
                <a:ea typeface="Georgia"/>
                <a:cs typeface="Georgia"/>
                <a:sym typeface="Georgia"/>
              </a:defRPr>
            </a:lvl6pPr>
            <a:lvl7pPr marL="3200400" marR="0" lvl="6" indent="-317500" algn="l" rtl="0">
              <a:lnSpc>
                <a:spcPct val="115000"/>
              </a:lnSpc>
              <a:spcBef>
                <a:spcPts val="500"/>
              </a:spcBef>
              <a:spcAft>
                <a:spcPts val="0"/>
              </a:spcAft>
              <a:buClr>
                <a:srgbClr val="000000"/>
              </a:buClr>
              <a:buSzPts val="1400"/>
              <a:buFont typeface="Georgia"/>
              <a:buChar char="●"/>
              <a:defRPr sz="1400" b="0" i="0" u="none" strike="noStrike" cap="none">
                <a:solidFill>
                  <a:srgbClr val="000000"/>
                </a:solidFill>
                <a:latin typeface="Georgia"/>
                <a:ea typeface="Georgia"/>
                <a:cs typeface="Georgia"/>
                <a:sym typeface="Georgia"/>
              </a:defRPr>
            </a:lvl7pPr>
            <a:lvl8pPr marL="3657600" marR="0" lvl="7" indent="-317500" algn="l" rtl="0">
              <a:lnSpc>
                <a:spcPct val="115000"/>
              </a:lnSpc>
              <a:spcBef>
                <a:spcPts val="500"/>
              </a:spcBef>
              <a:spcAft>
                <a:spcPts val="0"/>
              </a:spcAft>
              <a:buClr>
                <a:srgbClr val="000000"/>
              </a:buClr>
              <a:buSzPts val="1400"/>
              <a:buFont typeface="Georgia"/>
              <a:buChar char="•"/>
              <a:defRPr sz="1400" b="0" i="0" u="none" strike="noStrike" cap="none">
                <a:solidFill>
                  <a:srgbClr val="000000"/>
                </a:solidFill>
                <a:latin typeface="Georgia"/>
                <a:ea typeface="Georgia"/>
                <a:cs typeface="Georgia"/>
                <a:sym typeface="Georgia"/>
              </a:defRPr>
            </a:lvl8pPr>
            <a:lvl9pPr marL="4114800" marR="0" lvl="8" indent="-317500" algn="l" rtl="0">
              <a:lnSpc>
                <a:spcPct val="115000"/>
              </a:lnSpc>
              <a:spcBef>
                <a:spcPts val="500"/>
              </a:spcBef>
              <a:spcAft>
                <a:spcPts val="0"/>
              </a:spcAft>
              <a:buClr>
                <a:srgbClr val="000000"/>
              </a:buClr>
              <a:buSzPts val="1400"/>
              <a:buFont typeface="Georgia"/>
              <a:buChar char="•"/>
              <a:defRPr sz="1400" b="0" i="0" u="none" strike="noStrike" cap="none">
                <a:solidFill>
                  <a:srgbClr val="000000"/>
                </a:solidFill>
                <a:latin typeface="Georgia"/>
                <a:ea typeface="Georgia"/>
                <a:cs typeface="Georgia"/>
                <a:sym typeface="Georgia"/>
              </a:defRPr>
            </a:lvl9pPr>
          </a:lstStyle>
          <a:p>
            <a:endParaRPr/>
          </a:p>
        </p:txBody>
      </p:sp>
    </p:spTree>
  </p:cSld>
  <p:clrMapOvr>
    <a:masterClrMapping/>
  </p:clrMapOvr>
  <p:transition spd="med">
    <p:fade thruBlk="1"/>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Divder Rev">
  <p:cSld name="Divder Rev">
    <p:bg>
      <p:bgPr>
        <a:solidFill>
          <a:srgbClr val="000000"/>
        </a:solidFill>
        <a:effectLst/>
      </p:bgPr>
    </p:bg>
    <p:spTree>
      <p:nvGrpSpPr>
        <p:cNvPr id="1" name="Shape 400"/>
        <p:cNvGrpSpPr/>
        <p:nvPr/>
      </p:nvGrpSpPr>
      <p:grpSpPr>
        <a:xfrm>
          <a:off x="0" y="0"/>
          <a:ext cx="0" cy="0"/>
          <a:chOff x="0" y="0"/>
          <a:chExt cx="0" cy="0"/>
        </a:xfrm>
      </p:grpSpPr>
      <p:cxnSp>
        <p:nvCxnSpPr>
          <p:cNvPr id="401" name="Google Shape;401;p43"/>
          <p:cNvCxnSpPr/>
          <p:nvPr/>
        </p:nvCxnSpPr>
        <p:spPr>
          <a:xfrm>
            <a:off x="635000" y="635000"/>
            <a:ext cx="11734800" cy="0"/>
          </a:xfrm>
          <a:prstGeom prst="straightConnector1">
            <a:avLst/>
          </a:prstGeom>
          <a:noFill/>
          <a:ln w="12700" cap="flat" cmpd="sng">
            <a:solidFill>
              <a:srgbClr val="FFFFFF"/>
            </a:solidFill>
            <a:prstDash val="solid"/>
            <a:miter lim="8000"/>
            <a:headEnd type="none" w="sm" len="sm"/>
            <a:tailEnd type="none" w="sm" len="sm"/>
          </a:ln>
        </p:spPr>
      </p:cxnSp>
      <p:cxnSp>
        <p:nvCxnSpPr>
          <p:cNvPr id="402" name="Google Shape;402;p43"/>
          <p:cNvCxnSpPr/>
          <p:nvPr/>
        </p:nvCxnSpPr>
        <p:spPr>
          <a:xfrm>
            <a:off x="635000" y="1219200"/>
            <a:ext cx="11734800" cy="0"/>
          </a:xfrm>
          <a:prstGeom prst="straightConnector1">
            <a:avLst/>
          </a:prstGeom>
          <a:noFill/>
          <a:ln w="12700" cap="flat" cmpd="sng">
            <a:solidFill>
              <a:srgbClr val="FFFFFF"/>
            </a:solidFill>
            <a:prstDash val="solid"/>
            <a:miter lim="8000"/>
            <a:headEnd type="none" w="sm" len="sm"/>
            <a:tailEnd type="none" w="sm" len="sm"/>
          </a:ln>
        </p:spPr>
      </p:cxnSp>
    </p:spTree>
  </p:cSld>
  <p:clrMapOvr>
    <a:masterClrMapping/>
  </p:clrMapOvr>
  <p:transition spd="med">
    <p:fade thruBlk="1"/>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ontent: Full Page Image">
  <p:cSld name="Content: Full Page Image">
    <p:spTree>
      <p:nvGrpSpPr>
        <p:cNvPr id="1" name="Shape 403"/>
        <p:cNvGrpSpPr/>
        <p:nvPr/>
      </p:nvGrpSpPr>
      <p:grpSpPr>
        <a:xfrm>
          <a:off x="0" y="0"/>
          <a:ext cx="0" cy="0"/>
          <a:chOff x="0" y="0"/>
          <a:chExt cx="0" cy="0"/>
        </a:xfrm>
      </p:grpSpPr>
      <p:sp>
        <p:nvSpPr>
          <p:cNvPr id="404" name="Google Shape;404;p44"/>
          <p:cNvSpPr txBox="1">
            <a:spLocks noGrp="1"/>
          </p:cNvSpPr>
          <p:nvPr>
            <p:ph type="body" idx="1"/>
          </p:nvPr>
        </p:nvSpPr>
        <p:spPr>
          <a:xfrm>
            <a:off x="317500" y="317500"/>
            <a:ext cx="12369900" cy="66675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05" name="Google Shape;405;p44"/>
          <p:cNvSpPr txBox="1">
            <a:spLocks noGrp="1"/>
          </p:cNvSpPr>
          <p:nvPr>
            <p:ph type="title"/>
          </p:nvPr>
        </p:nvSpPr>
        <p:spPr>
          <a:xfrm>
            <a:off x="635000" y="1473200"/>
            <a:ext cx="11734800" cy="1498500"/>
          </a:xfrm>
          <a:prstGeom prst="rect">
            <a:avLst/>
          </a:prstGeom>
          <a:noFill/>
          <a:ln>
            <a:noFill/>
          </a:ln>
        </p:spPr>
        <p:txBody>
          <a:bodyPr spcFirstLastPara="1" wrap="square" lIns="91450" tIns="91450" rIns="91450" bIns="91450"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28600" algn="l" rtl="0">
              <a:lnSpc>
                <a:spcPct val="92592"/>
              </a:lnSpc>
              <a:spcBef>
                <a:spcPts val="0"/>
              </a:spcBef>
              <a:spcAft>
                <a:spcPts val="0"/>
              </a:spcAft>
              <a:buSzPts val="1400"/>
              <a:buNone/>
              <a:defRPr sz="1800"/>
            </a:lvl2pPr>
            <a:lvl3pPr marL="0" marR="0" lvl="2" indent="444500" algn="l" rtl="0">
              <a:lnSpc>
                <a:spcPct val="92592"/>
              </a:lnSpc>
              <a:spcBef>
                <a:spcPts val="0"/>
              </a:spcBef>
              <a:spcAft>
                <a:spcPts val="0"/>
              </a:spcAft>
              <a:buSzPts val="1400"/>
              <a:buNone/>
              <a:defRPr sz="1800"/>
            </a:lvl3pPr>
            <a:lvl4pPr marL="0" marR="0" lvl="3" indent="685800" algn="l" rtl="0">
              <a:lnSpc>
                <a:spcPct val="92592"/>
              </a:lnSpc>
              <a:spcBef>
                <a:spcPts val="0"/>
              </a:spcBef>
              <a:spcAft>
                <a:spcPts val="0"/>
              </a:spcAft>
              <a:buSzPts val="1400"/>
              <a:buNone/>
              <a:defRPr sz="1800"/>
            </a:lvl4pPr>
            <a:lvl5pPr marL="0" marR="0" lvl="4" indent="914400" algn="l" rtl="0">
              <a:lnSpc>
                <a:spcPct val="92592"/>
              </a:lnSpc>
              <a:spcBef>
                <a:spcPts val="0"/>
              </a:spcBef>
              <a:spcAft>
                <a:spcPts val="0"/>
              </a:spcAft>
              <a:buSzPts val="1400"/>
              <a:buNone/>
              <a:defRPr sz="1800"/>
            </a:lvl5pPr>
            <a:lvl6pPr marL="0" marR="0" lvl="5" indent="1143000" algn="l" rtl="0">
              <a:lnSpc>
                <a:spcPct val="92592"/>
              </a:lnSpc>
              <a:spcBef>
                <a:spcPts val="0"/>
              </a:spcBef>
              <a:spcAft>
                <a:spcPts val="0"/>
              </a:spcAft>
              <a:buSzPts val="1400"/>
              <a:buNone/>
              <a:defRPr sz="1800"/>
            </a:lvl6pPr>
            <a:lvl7pPr marL="0" marR="0" lvl="6" indent="1371600" algn="l" rtl="0">
              <a:lnSpc>
                <a:spcPct val="92592"/>
              </a:lnSpc>
              <a:spcBef>
                <a:spcPts val="0"/>
              </a:spcBef>
              <a:spcAft>
                <a:spcPts val="0"/>
              </a:spcAft>
              <a:buSzPts val="1400"/>
              <a:buNone/>
              <a:defRPr sz="1800"/>
            </a:lvl7pPr>
            <a:lvl8pPr marL="0" marR="0" lvl="7" indent="1612900" algn="l" rtl="0">
              <a:lnSpc>
                <a:spcPct val="92592"/>
              </a:lnSpc>
              <a:spcBef>
                <a:spcPts val="0"/>
              </a:spcBef>
              <a:spcAft>
                <a:spcPts val="0"/>
              </a:spcAft>
              <a:buSzPts val="1400"/>
              <a:buNone/>
              <a:defRPr sz="1800"/>
            </a:lvl8pPr>
            <a:lvl9pPr marL="0" marR="0" lvl="8" indent="1828800" algn="l" rtl="0">
              <a:lnSpc>
                <a:spcPct val="92592"/>
              </a:lnSpc>
              <a:spcBef>
                <a:spcPts val="0"/>
              </a:spcBef>
              <a:spcAft>
                <a:spcPts val="0"/>
              </a:spcAft>
              <a:buSzPts val="1400"/>
              <a:buNone/>
              <a:defRPr sz="1800"/>
            </a:lvl9pPr>
          </a:lstStyle>
          <a:p>
            <a:endParaRPr/>
          </a:p>
        </p:txBody>
      </p:sp>
    </p:spTree>
  </p:cSld>
  <p:clrMapOvr>
    <a:masterClrMapping/>
  </p:clrMapOvr>
  <p:transition spd="med">
    <p:fade thruBlk="1"/>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Exercise">
  <p:cSld name="Exercise">
    <p:spTree>
      <p:nvGrpSpPr>
        <p:cNvPr id="1" name="Shape 406"/>
        <p:cNvGrpSpPr/>
        <p:nvPr/>
      </p:nvGrpSpPr>
      <p:grpSpPr>
        <a:xfrm>
          <a:off x="0" y="0"/>
          <a:ext cx="0" cy="0"/>
          <a:chOff x="0" y="0"/>
          <a:chExt cx="0" cy="0"/>
        </a:xfrm>
      </p:grpSpPr>
      <p:cxnSp>
        <p:nvCxnSpPr>
          <p:cNvPr id="407" name="Google Shape;407;p45"/>
          <p:cNvCxnSpPr/>
          <p:nvPr/>
        </p:nvCxnSpPr>
        <p:spPr>
          <a:xfrm>
            <a:off x="635000" y="635000"/>
            <a:ext cx="11734800" cy="0"/>
          </a:xfrm>
          <a:prstGeom prst="straightConnector1">
            <a:avLst/>
          </a:prstGeom>
          <a:noFill/>
          <a:ln>
            <a:noFill/>
          </a:ln>
        </p:spPr>
      </p:cxnSp>
      <p:cxnSp>
        <p:nvCxnSpPr>
          <p:cNvPr id="408" name="Google Shape;408;p45"/>
          <p:cNvCxnSpPr/>
          <p:nvPr/>
        </p:nvCxnSpPr>
        <p:spPr>
          <a:xfrm>
            <a:off x="635000" y="1219200"/>
            <a:ext cx="11734800" cy="0"/>
          </a:xfrm>
          <a:prstGeom prst="straightConnector1">
            <a:avLst/>
          </a:prstGeom>
          <a:noFill/>
          <a:ln>
            <a:noFill/>
          </a:ln>
        </p:spPr>
      </p:cxnSp>
      <p:cxnSp>
        <p:nvCxnSpPr>
          <p:cNvPr id="409" name="Google Shape;409;p45"/>
          <p:cNvCxnSpPr/>
          <p:nvPr/>
        </p:nvCxnSpPr>
        <p:spPr>
          <a:xfrm rot="10800000" flipH="1">
            <a:off x="635000" y="2780999"/>
            <a:ext cx="3735000" cy="300"/>
          </a:xfrm>
          <a:prstGeom prst="straightConnector1">
            <a:avLst/>
          </a:prstGeom>
          <a:noFill/>
          <a:ln>
            <a:noFill/>
          </a:ln>
        </p:spPr>
      </p:cxnSp>
      <p:cxnSp>
        <p:nvCxnSpPr>
          <p:cNvPr id="410" name="Google Shape;410;p45"/>
          <p:cNvCxnSpPr/>
          <p:nvPr/>
        </p:nvCxnSpPr>
        <p:spPr>
          <a:xfrm rot="10800000" flipH="1">
            <a:off x="4622800" y="2780999"/>
            <a:ext cx="7742700" cy="300"/>
          </a:xfrm>
          <a:prstGeom prst="straightConnector1">
            <a:avLst/>
          </a:prstGeom>
          <a:noFill/>
          <a:ln>
            <a:noFill/>
          </a:ln>
        </p:spPr>
      </p:cxnSp>
      <p:cxnSp>
        <p:nvCxnSpPr>
          <p:cNvPr id="411" name="Google Shape;411;p45"/>
          <p:cNvCxnSpPr/>
          <p:nvPr/>
        </p:nvCxnSpPr>
        <p:spPr>
          <a:xfrm rot="10800000" flipH="1">
            <a:off x="635000" y="5752799"/>
            <a:ext cx="3735000" cy="300"/>
          </a:xfrm>
          <a:prstGeom prst="straightConnector1">
            <a:avLst/>
          </a:prstGeom>
          <a:noFill/>
          <a:ln>
            <a:noFill/>
          </a:ln>
        </p:spPr>
      </p:cxnSp>
      <p:cxnSp>
        <p:nvCxnSpPr>
          <p:cNvPr id="412" name="Google Shape;412;p45"/>
          <p:cNvCxnSpPr/>
          <p:nvPr/>
        </p:nvCxnSpPr>
        <p:spPr>
          <a:xfrm>
            <a:off x="4635500" y="5753100"/>
            <a:ext cx="7732200" cy="0"/>
          </a:xfrm>
          <a:prstGeom prst="straightConnector1">
            <a:avLst/>
          </a:prstGeom>
          <a:noFill/>
          <a:ln>
            <a:noFill/>
          </a:ln>
        </p:spPr>
      </p:cxnSp>
      <p:sp>
        <p:nvSpPr>
          <p:cNvPr id="413" name="Google Shape;413;p45"/>
          <p:cNvSpPr/>
          <p:nvPr/>
        </p:nvSpPr>
        <p:spPr>
          <a:xfrm>
            <a:off x="6350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KEY OBJECTIVE(S)</a:t>
            </a:r>
            <a:endParaRPr sz="1400"/>
          </a:p>
        </p:txBody>
      </p:sp>
      <p:sp>
        <p:nvSpPr>
          <p:cNvPr id="414" name="Google Shape;414;p45"/>
          <p:cNvSpPr/>
          <p:nvPr/>
        </p:nvSpPr>
        <p:spPr>
          <a:xfrm>
            <a:off x="46355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AGENDA</a:t>
            </a:r>
            <a:endParaRPr sz="1400"/>
          </a:p>
        </p:txBody>
      </p:sp>
      <p:sp>
        <p:nvSpPr>
          <p:cNvPr id="415" name="Google Shape;415;p45"/>
          <p:cNvSpPr/>
          <p:nvPr/>
        </p:nvSpPr>
        <p:spPr>
          <a:xfrm>
            <a:off x="4635500" y="5359400"/>
            <a:ext cx="77469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RESOURCES</a:t>
            </a:r>
            <a:endParaRPr sz="1400"/>
          </a:p>
        </p:txBody>
      </p:sp>
      <p:sp>
        <p:nvSpPr>
          <p:cNvPr id="416" name="Google Shape;416;p45"/>
          <p:cNvSpPr/>
          <p:nvPr/>
        </p:nvSpPr>
        <p:spPr>
          <a:xfrm>
            <a:off x="635000" y="53594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DELIVERABLE</a:t>
            </a:r>
            <a:endParaRPr sz="1400"/>
          </a:p>
        </p:txBody>
      </p:sp>
    </p:spTree>
  </p:cSld>
  <p:clrMapOvr>
    <a:masterClrMapping/>
  </p:clrMapOvr>
  <p:transition spd="med">
    <p:fade thruBlk="1"/>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se Study">
  <p:cSld name="Case Study">
    <p:spTree>
      <p:nvGrpSpPr>
        <p:cNvPr id="1" name="Shape 417"/>
        <p:cNvGrpSpPr/>
        <p:nvPr/>
      </p:nvGrpSpPr>
      <p:grpSpPr>
        <a:xfrm>
          <a:off x="0" y="0"/>
          <a:ext cx="0" cy="0"/>
          <a:chOff x="0" y="0"/>
          <a:chExt cx="0" cy="0"/>
        </a:xfrm>
      </p:grpSpPr>
      <p:cxnSp>
        <p:nvCxnSpPr>
          <p:cNvPr id="418" name="Google Shape;418;p46"/>
          <p:cNvCxnSpPr/>
          <p:nvPr/>
        </p:nvCxnSpPr>
        <p:spPr>
          <a:xfrm>
            <a:off x="635000" y="635000"/>
            <a:ext cx="11734800" cy="0"/>
          </a:xfrm>
          <a:prstGeom prst="straightConnector1">
            <a:avLst/>
          </a:prstGeom>
          <a:noFill/>
          <a:ln>
            <a:noFill/>
          </a:ln>
        </p:spPr>
      </p:cxnSp>
      <p:cxnSp>
        <p:nvCxnSpPr>
          <p:cNvPr id="419" name="Google Shape;419;p46"/>
          <p:cNvCxnSpPr/>
          <p:nvPr/>
        </p:nvCxnSpPr>
        <p:spPr>
          <a:xfrm>
            <a:off x="635000" y="1219200"/>
            <a:ext cx="11734800" cy="0"/>
          </a:xfrm>
          <a:prstGeom prst="straightConnector1">
            <a:avLst/>
          </a:prstGeom>
          <a:noFill/>
          <a:ln>
            <a:noFill/>
          </a:ln>
        </p:spPr>
      </p:cxnSp>
      <p:cxnSp>
        <p:nvCxnSpPr>
          <p:cNvPr id="420" name="Google Shape;420;p46"/>
          <p:cNvCxnSpPr/>
          <p:nvPr/>
        </p:nvCxnSpPr>
        <p:spPr>
          <a:xfrm rot="10800000" flipH="1">
            <a:off x="8623300" y="2780999"/>
            <a:ext cx="3735000" cy="300"/>
          </a:xfrm>
          <a:prstGeom prst="straightConnector1">
            <a:avLst/>
          </a:prstGeom>
          <a:noFill/>
          <a:ln>
            <a:noFill/>
          </a:ln>
        </p:spPr>
      </p:cxnSp>
      <p:cxnSp>
        <p:nvCxnSpPr>
          <p:cNvPr id="421" name="Google Shape;421;p46"/>
          <p:cNvCxnSpPr/>
          <p:nvPr/>
        </p:nvCxnSpPr>
        <p:spPr>
          <a:xfrm rot="10800000" flipH="1">
            <a:off x="635000" y="2780999"/>
            <a:ext cx="7742700" cy="300"/>
          </a:xfrm>
          <a:prstGeom prst="straightConnector1">
            <a:avLst/>
          </a:prstGeom>
          <a:noFill/>
          <a:ln>
            <a:noFill/>
          </a:ln>
        </p:spPr>
      </p:cxnSp>
      <p:sp>
        <p:nvSpPr>
          <p:cNvPr id="422" name="Google Shape;422;p46"/>
          <p:cNvSpPr/>
          <p:nvPr/>
        </p:nvSpPr>
        <p:spPr>
          <a:xfrm>
            <a:off x="6350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SUMMARY</a:t>
            </a:r>
            <a:endParaRPr sz="1400"/>
          </a:p>
        </p:txBody>
      </p:sp>
      <p:sp>
        <p:nvSpPr>
          <p:cNvPr id="423" name="Google Shape;423;p46"/>
          <p:cNvSpPr/>
          <p:nvPr/>
        </p:nvSpPr>
        <p:spPr>
          <a:xfrm>
            <a:off x="86360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KEY CHALLENGE / QUESTION</a:t>
            </a:r>
            <a:endParaRPr sz="1400"/>
          </a:p>
        </p:txBody>
      </p:sp>
    </p:spTree>
  </p:cSld>
  <p:clrMapOvr>
    <a:masterClrMapping/>
  </p:clrMapOvr>
  <p:transition spd="med">
    <p:fade thruBlk="1"/>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ntent: IMAC">
  <p:cSld name="Content: IMAC">
    <p:spTree>
      <p:nvGrpSpPr>
        <p:cNvPr id="1" name="Shape 424"/>
        <p:cNvGrpSpPr/>
        <p:nvPr/>
      </p:nvGrpSpPr>
      <p:grpSpPr>
        <a:xfrm>
          <a:off x="0" y="0"/>
          <a:ext cx="0" cy="0"/>
          <a:chOff x="0" y="0"/>
          <a:chExt cx="0" cy="0"/>
        </a:xfrm>
      </p:grpSpPr>
      <p:pic>
        <p:nvPicPr>
          <p:cNvPr id="425" name="Google Shape;425;p47"/>
          <p:cNvPicPr preferRelativeResize="0"/>
          <p:nvPr/>
        </p:nvPicPr>
        <p:blipFill rotWithShape="1">
          <a:blip r:embed="rId2">
            <a:alphaModFix/>
          </a:blip>
          <a:srcRect/>
          <a:stretch/>
        </p:blipFill>
        <p:spPr>
          <a:xfrm>
            <a:off x="3314700" y="1555328"/>
            <a:ext cx="6361500" cy="5156100"/>
          </a:xfrm>
          <a:prstGeom prst="rect">
            <a:avLst/>
          </a:prstGeom>
          <a:noFill/>
          <a:ln>
            <a:noFill/>
          </a:ln>
        </p:spPr>
      </p:pic>
      <p:cxnSp>
        <p:nvCxnSpPr>
          <p:cNvPr id="426" name="Google Shape;426;p47"/>
          <p:cNvCxnSpPr/>
          <p:nvPr/>
        </p:nvCxnSpPr>
        <p:spPr>
          <a:xfrm>
            <a:off x="635000" y="635000"/>
            <a:ext cx="11734800" cy="0"/>
          </a:xfrm>
          <a:prstGeom prst="straightConnector1">
            <a:avLst/>
          </a:prstGeom>
          <a:noFill/>
          <a:ln>
            <a:noFill/>
          </a:ln>
        </p:spPr>
      </p:cxnSp>
      <p:cxnSp>
        <p:nvCxnSpPr>
          <p:cNvPr id="427" name="Google Shape;427;p47"/>
          <p:cNvCxnSpPr/>
          <p:nvPr/>
        </p:nvCxnSpPr>
        <p:spPr>
          <a:xfrm>
            <a:off x="635000" y="1219200"/>
            <a:ext cx="11734800" cy="0"/>
          </a:xfrm>
          <a:prstGeom prst="straightConnector1">
            <a:avLst/>
          </a:prstGeom>
          <a:noFill/>
          <a:ln>
            <a:noFill/>
          </a:ln>
        </p:spPr>
      </p:cxnSp>
      <p:sp>
        <p:nvSpPr>
          <p:cNvPr id="428" name="Google Shape;428;p47"/>
          <p:cNvSpPr txBox="1">
            <a:spLocks noGrp="1"/>
          </p:cNvSpPr>
          <p:nvPr>
            <p:ph type="body" idx="1"/>
          </p:nvPr>
        </p:nvSpPr>
        <p:spPr>
          <a:xfrm>
            <a:off x="3606800" y="1803400"/>
            <a:ext cx="5829000" cy="32889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transition spd="med">
    <p:fade thruBlk="1"/>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MAC Book Pro">
  <p:cSld name="Content: MAC Book Pro">
    <p:spTree>
      <p:nvGrpSpPr>
        <p:cNvPr id="1" name="Shape 429"/>
        <p:cNvGrpSpPr/>
        <p:nvPr/>
      </p:nvGrpSpPr>
      <p:grpSpPr>
        <a:xfrm>
          <a:off x="0" y="0"/>
          <a:ext cx="0" cy="0"/>
          <a:chOff x="0" y="0"/>
          <a:chExt cx="0" cy="0"/>
        </a:xfrm>
      </p:grpSpPr>
      <p:pic>
        <p:nvPicPr>
          <p:cNvPr id="430" name="Google Shape;430;p48"/>
          <p:cNvPicPr preferRelativeResize="0"/>
          <p:nvPr/>
        </p:nvPicPr>
        <p:blipFill rotWithShape="1">
          <a:blip r:embed="rId2">
            <a:alphaModFix/>
          </a:blip>
          <a:srcRect/>
          <a:stretch/>
        </p:blipFill>
        <p:spPr>
          <a:xfrm>
            <a:off x="2794792" y="1556145"/>
            <a:ext cx="7329000" cy="5128800"/>
          </a:xfrm>
          <a:prstGeom prst="rect">
            <a:avLst/>
          </a:prstGeom>
          <a:noFill/>
          <a:ln>
            <a:noFill/>
          </a:ln>
        </p:spPr>
      </p:pic>
      <p:cxnSp>
        <p:nvCxnSpPr>
          <p:cNvPr id="431" name="Google Shape;431;p48"/>
          <p:cNvCxnSpPr/>
          <p:nvPr/>
        </p:nvCxnSpPr>
        <p:spPr>
          <a:xfrm>
            <a:off x="635000" y="635000"/>
            <a:ext cx="11734800" cy="0"/>
          </a:xfrm>
          <a:prstGeom prst="straightConnector1">
            <a:avLst/>
          </a:prstGeom>
          <a:noFill/>
          <a:ln>
            <a:noFill/>
          </a:ln>
        </p:spPr>
      </p:cxnSp>
      <p:cxnSp>
        <p:nvCxnSpPr>
          <p:cNvPr id="432" name="Google Shape;432;p48"/>
          <p:cNvCxnSpPr/>
          <p:nvPr/>
        </p:nvCxnSpPr>
        <p:spPr>
          <a:xfrm>
            <a:off x="635000" y="1219200"/>
            <a:ext cx="11734800" cy="0"/>
          </a:xfrm>
          <a:prstGeom prst="straightConnector1">
            <a:avLst/>
          </a:prstGeom>
          <a:noFill/>
          <a:ln>
            <a:noFill/>
          </a:ln>
        </p:spPr>
      </p:cxnSp>
      <p:sp>
        <p:nvSpPr>
          <p:cNvPr id="433" name="Google Shape;433;p48"/>
          <p:cNvSpPr txBox="1">
            <a:spLocks noGrp="1"/>
          </p:cNvSpPr>
          <p:nvPr>
            <p:ph type="body" idx="1"/>
          </p:nvPr>
        </p:nvSpPr>
        <p:spPr>
          <a:xfrm>
            <a:off x="3759200" y="1841500"/>
            <a:ext cx="5448000" cy="33909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transition spd="med">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hapter">
  <p:cSld name="Chapter">
    <p:bg>
      <p:bgPr>
        <a:solidFill>
          <a:srgbClr val="1EC9C6"/>
        </a:solidFill>
        <a:effectLst/>
      </p:bgPr>
    </p:bg>
    <p:spTree>
      <p:nvGrpSpPr>
        <p:cNvPr id="1" name="Shape 24"/>
        <p:cNvGrpSpPr/>
        <p:nvPr/>
      </p:nvGrpSpPr>
      <p:grpSpPr>
        <a:xfrm>
          <a:off x="0" y="0"/>
          <a:ext cx="0" cy="0"/>
          <a:chOff x="0" y="0"/>
          <a:chExt cx="0" cy="0"/>
        </a:xfrm>
      </p:grpSpPr>
      <p:cxnSp>
        <p:nvCxnSpPr>
          <p:cNvPr id="25" name="Google Shape;25;p4"/>
          <p:cNvCxnSpPr/>
          <p:nvPr/>
        </p:nvCxnSpPr>
        <p:spPr>
          <a:xfrm>
            <a:off x="591720" y="600229"/>
            <a:ext cx="11821363" cy="11"/>
          </a:xfrm>
          <a:prstGeom prst="straightConnector1">
            <a:avLst/>
          </a:prstGeom>
          <a:noFill/>
          <a:ln w="9525" cap="flat" cmpd="sng">
            <a:solidFill>
              <a:srgbClr val="FFFFFF"/>
            </a:solidFill>
            <a:prstDash val="solid"/>
            <a:miter lim="8000"/>
            <a:headEnd type="none" w="sm" len="sm"/>
            <a:tailEnd type="none" w="sm" len="sm"/>
          </a:ln>
        </p:spPr>
      </p:cxnSp>
      <p:cxnSp>
        <p:nvCxnSpPr>
          <p:cNvPr id="26" name="Google Shape;26;p4"/>
          <p:cNvCxnSpPr/>
          <p:nvPr/>
        </p:nvCxnSpPr>
        <p:spPr>
          <a:xfrm>
            <a:off x="591720" y="1219203"/>
            <a:ext cx="11821363" cy="11"/>
          </a:xfrm>
          <a:prstGeom prst="straightConnector1">
            <a:avLst/>
          </a:prstGeom>
          <a:noFill/>
          <a:ln w="9525" cap="flat" cmpd="sng">
            <a:solidFill>
              <a:srgbClr val="FFFFFF"/>
            </a:solidFill>
            <a:prstDash val="solid"/>
            <a:miter lim="8000"/>
            <a:headEnd type="none" w="sm" len="sm"/>
            <a:tailEnd type="none" w="sm" len="sm"/>
          </a:ln>
        </p:spPr>
      </p:cxnSp>
      <p:sp>
        <p:nvSpPr>
          <p:cNvPr id="27" name="Google Shape;27;p4"/>
          <p:cNvSpPr txBox="1"/>
          <p:nvPr/>
        </p:nvSpPr>
        <p:spPr>
          <a:xfrm>
            <a:off x="467386" y="6749059"/>
            <a:ext cx="11558595" cy="418719"/>
          </a:xfrm>
          <a:prstGeom prst="rect">
            <a:avLst/>
          </a:prstGeom>
          <a:no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FFFFFF"/>
              </a:buClr>
              <a:buFont typeface="Helvetica Neue"/>
              <a:buNone/>
            </a:pPr>
            <a:r>
              <a:rPr lang="en-US" sz="1171" b="1" i="0" u="none" strike="noStrike" cap="none">
                <a:solidFill>
                  <a:srgbClr val="FFFFFF"/>
                </a:solidFill>
                <a:latin typeface="Helvetica Neue"/>
                <a:ea typeface="Helvetica Neue"/>
                <a:cs typeface="Helvetica Neue"/>
                <a:sym typeface="Helvetica Neue"/>
              </a:rPr>
              <a:t>GENERAL ASSEMBLY	</a:t>
            </a:r>
            <a:endParaRPr/>
          </a:p>
        </p:txBody>
      </p:sp>
      <p:cxnSp>
        <p:nvCxnSpPr>
          <p:cNvPr id="28" name="Google Shape;28;p4"/>
          <p:cNvCxnSpPr/>
          <p:nvPr/>
        </p:nvCxnSpPr>
        <p:spPr>
          <a:xfrm>
            <a:off x="591720" y="6736359"/>
            <a:ext cx="11821363" cy="0"/>
          </a:xfrm>
          <a:prstGeom prst="straightConnector1">
            <a:avLst/>
          </a:prstGeom>
          <a:noFill/>
          <a:ln w="9525" cap="flat" cmpd="sng">
            <a:solidFill>
              <a:srgbClr val="FFFFFF"/>
            </a:solidFill>
            <a:prstDash val="solid"/>
            <a:round/>
            <a:headEnd type="none" w="sm" len="sm"/>
            <a:tailEnd type="none" w="sm" len="sm"/>
          </a:ln>
        </p:spPr>
      </p:cxnSp>
      <p:pic>
        <p:nvPicPr>
          <p:cNvPr id="29" name="Google Shape;29;p4"/>
          <p:cNvPicPr preferRelativeResize="0"/>
          <p:nvPr/>
        </p:nvPicPr>
        <p:blipFill rotWithShape="1">
          <a:blip r:embed="rId2">
            <a:alphaModFix/>
          </a:blip>
          <a:srcRect/>
          <a:stretch/>
        </p:blipFill>
        <p:spPr>
          <a:xfrm>
            <a:off x="12120228" y="6812366"/>
            <a:ext cx="292584" cy="292076"/>
          </a:xfrm>
          <a:prstGeom prst="rect">
            <a:avLst/>
          </a:prstGeom>
          <a:noFill/>
          <a:ln>
            <a:noFill/>
          </a:ln>
        </p:spPr>
      </p:pic>
      <p:sp>
        <p:nvSpPr>
          <p:cNvPr id="30" name="Google Shape;30;p4"/>
          <p:cNvSpPr txBox="1">
            <a:spLocks noGrp="1"/>
          </p:cNvSpPr>
          <p:nvPr>
            <p:ph type="title"/>
          </p:nvPr>
        </p:nvSpPr>
        <p:spPr>
          <a:xfrm>
            <a:off x="495928" y="600230"/>
            <a:ext cx="11838716" cy="729871"/>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chemeClr val="dk1"/>
              </a:buClr>
              <a:buSzPts val="1400"/>
              <a:buFont typeface="Oswald"/>
              <a:buNone/>
              <a:defRPr sz="3200" b="1" i="0" u="none" strike="noStrike" cap="none">
                <a:solidFill>
                  <a:schemeClr val="dk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31" name="Google Shape;31;p4"/>
          <p:cNvSpPr txBox="1">
            <a:spLocks noGrp="1"/>
          </p:cNvSpPr>
          <p:nvPr>
            <p:ph type="body" idx="1"/>
          </p:nvPr>
        </p:nvSpPr>
        <p:spPr>
          <a:xfrm>
            <a:off x="496834" y="1440610"/>
            <a:ext cx="11916181" cy="5184861"/>
          </a:xfrm>
          <a:prstGeom prst="rect">
            <a:avLst/>
          </a:prstGeom>
          <a:noFill/>
          <a:ln>
            <a:noFill/>
          </a:ln>
        </p:spPr>
        <p:txBody>
          <a:bodyPr spcFirstLastPara="1" wrap="square" lIns="91425" tIns="91425" rIns="91425" bIns="91425" anchor="t" anchorCtr="0"/>
          <a:lstStyle>
            <a:lvl1pPr marL="457200" marR="0" lvl="0" indent="-228600" algn="l" rtl="0">
              <a:lnSpc>
                <a:spcPct val="85000"/>
              </a:lnSpc>
              <a:spcBef>
                <a:spcPts val="0"/>
              </a:spcBef>
              <a:spcAft>
                <a:spcPts val="0"/>
              </a:spcAft>
              <a:buClr>
                <a:schemeClr val="lt1"/>
              </a:buClr>
              <a:buSzPts val="2800"/>
              <a:buFont typeface="Georgia"/>
              <a:buNone/>
              <a:defRPr sz="8000" b="1" i="0" u="none" strike="noStrike" cap="none">
                <a:solidFill>
                  <a:schemeClr val="lt1"/>
                </a:solidFill>
                <a:latin typeface="Oswald"/>
                <a:ea typeface="Oswald"/>
                <a:cs typeface="Oswald"/>
                <a:sym typeface="Oswald"/>
              </a:defRPr>
            </a:lvl1pPr>
            <a:lvl2pPr marL="914400" marR="0" lvl="1" indent="-228600" algn="l" rtl="0">
              <a:lnSpc>
                <a:spcPct val="114000"/>
              </a:lnSpc>
              <a:spcBef>
                <a:spcPts val="0"/>
              </a:spcBef>
              <a:spcAft>
                <a:spcPts val="0"/>
              </a:spcAft>
              <a:buClr>
                <a:schemeClr val="lt1"/>
              </a:buClr>
              <a:buSzPts val="2400"/>
              <a:buFont typeface="Arial"/>
              <a:buNone/>
              <a:defRPr sz="2400" b="1" i="0" u="none" strike="noStrike" cap="none">
                <a:solidFill>
                  <a:schemeClr val="lt1"/>
                </a:solidFill>
                <a:latin typeface="Oswald"/>
                <a:ea typeface="Oswald"/>
                <a:cs typeface="Oswald"/>
                <a:sym typeface="Oswald"/>
              </a:defRPr>
            </a:lvl2pPr>
            <a:lvl3pPr marL="1371600" marR="0" lvl="2" indent="-355600" algn="l" rtl="0">
              <a:lnSpc>
                <a:spcPct val="114000"/>
              </a:lnSpc>
              <a:spcBef>
                <a:spcPts val="2400"/>
              </a:spcBef>
              <a:spcAft>
                <a:spcPts val="0"/>
              </a:spcAft>
              <a:buClr>
                <a:schemeClr val="lt1"/>
              </a:buClr>
              <a:buSzPts val="2000"/>
              <a:buFont typeface="Arial"/>
              <a:buChar char="•"/>
              <a:defRPr sz="2000" b="1" i="0" u="none" strike="noStrike" cap="none">
                <a:solidFill>
                  <a:schemeClr val="lt1"/>
                </a:solidFill>
                <a:latin typeface="Oswald"/>
                <a:ea typeface="Oswald"/>
                <a:cs typeface="Oswald"/>
                <a:sym typeface="Oswald"/>
              </a:defRPr>
            </a:lvl3pPr>
            <a:lvl4pPr marL="1828800" marR="0" lvl="3" indent="-342900" algn="l" rtl="0">
              <a:lnSpc>
                <a:spcPct val="114000"/>
              </a:lnSpc>
              <a:spcBef>
                <a:spcPts val="0"/>
              </a:spcBef>
              <a:spcAft>
                <a:spcPts val="0"/>
              </a:spcAft>
              <a:buClr>
                <a:schemeClr val="lt1"/>
              </a:buClr>
              <a:buSzPts val="1800"/>
              <a:buFont typeface="Arial"/>
              <a:buChar char="•"/>
              <a:defRPr sz="1800" b="1" i="0" u="none" strike="noStrike" cap="none">
                <a:solidFill>
                  <a:schemeClr val="lt1"/>
                </a:solidFill>
                <a:latin typeface="Oswald"/>
                <a:ea typeface="Oswald"/>
                <a:cs typeface="Oswald"/>
                <a:sym typeface="Oswald"/>
              </a:defRPr>
            </a:lvl4pPr>
            <a:lvl5pPr marL="2286000" marR="0" lvl="4" indent="-317500" algn="l" rtl="0">
              <a:lnSpc>
                <a:spcPct val="114000"/>
              </a:lnSpc>
              <a:spcBef>
                <a:spcPts val="0"/>
              </a:spcBef>
              <a:spcAft>
                <a:spcPts val="0"/>
              </a:spcAft>
              <a:buClr>
                <a:schemeClr val="lt1"/>
              </a:buClr>
              <a:buSzPts val="1400"/>
              <a:buFont typeface="Arial"/>
              <a:buChar char="•"/>
              <a:defRPr sz="1400" b="1" i="0" u="none" strike="noStrike" cap="none">
                <a:solidFill>
                  <a:schemeClr val="lt1"/>
                </a:solidFill>
                <a:latin typeface="Oswald"/>
                <a:ea typeface="Oswald"/>
                <a:cs typeface="Oswald"/>
                <a:sym typeface="Oswald"/>
              </a:defRPr>
            </a:lvl5pPr>
            <a:lvl6pPr marL="2743200" marR="0" lvl="5"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ntent: IPad">
  <p:cSld name="Content: IPad">
    <p:spTree>
      <p:nvGrpSpPr>
        <p:cNvPr id="1" name="Shape 434"/>
        <p:cNvGrpSpPr/>
        <p:nvPr/>
      </p:nvGrpSpPr>
      <p:grpSpPr>
        <a:xfrm>
          <a:off x="0" y="0"/>
          <a:ext cx="0" cy="0"/>
          <a:chOff x="0" y="0"/>
          <a:chExt cx="0" cy="0"/>
        </a:xfrm>
      </p:grpSpPr>
      <p:pic>
        <p:nvPicPr>
          <p:cNvPr id="435" name="Google Shape;435;p49"/>
          <p:cNvPicPr preferRelativeResize="0"/>
          <p:nvPr/>
        </p:nvPicPr>
        <p:blipFill rotWithShape="1">
          <a:blip r:embed="rId2">
            <a:alphaModFix/>
          </a:blip>
          <a:srcRect/>
          <a:stretch/>
        </p:blipFill>
        <p:spPr>
          <a:xfrm>
            <a:off x="3136900" y="1511300"/>
            <a:ext cx="6845400" cy="5354700"/>
          </a:xfrm>
          <a:prstGeom prst="rect">
            <a:avLst/>
          </a:prstGeom>
          <a:noFill/>
          <a:ln>
            <a:noFill/>
          </a:ln>
        </p:spPr>
      </p:pic>
      <p:cxnSp>
        <p:nvCxnSpPr>
          <p:cNvPr id="436" name="Google Shape;436;p49"/>
          <p:cNvCxnSpPr/>
          <p:nvPr/>
        </p:nvCxnSpPr>
        <p:spPr>
          <a:xfrm>
            <a:off x="635000" y="635000"/>
            <a:ext cx="11734800" cy="0"/>
          </a:xfrm>
          <a:prstGeom prst="straightConnector1">
            <a:avLst/>
          </a:prstGeom>
          <a:noFill/>
          <a:ln>
            <a:noFill/>
          </a:ln>
        </p:spPr>
      </p:cxnSp>
      <p:cxnSp>
        <p:nvCxnSpPr>
          <p:cNvPr id="437" name="Google Shape;437;p49"/>
          <p:cNvCxnSpPr/>
          <p:nvPr/>
        </p:nvCxnSpPr>
        <p:spPr>
          <a:xfrm>
            <a:off x="635000" y="1219200"/>
            <a:ext cx="11734800" cy="0"/>
          </a:xfrm>
          <a:prstGeom prst="straightConnector1">
            <a:avLst/>
          </a:prstGeom>
          <a:noFill/>
          <a:ln>
            <a:noFill/>
          </a:ln>
        </p:spPr>
      </p:cxnSp>
      <p:sp>
        <p:nvSpPr>
          <p:cNvPr id="438" name="Google Shape;438;p49"/>
          <p:cNvSpPr txBox="1">
            <a:spLocks noGrp="1"/>
          </p:cNvSpPr>
          <p:nvPr>
            <p:ph type="body" idx="1"/>
          </p:nvPr>
        </p:nvSpPr>
        <p:spPr>
          <a:xfrm>
            <a:off x="3822700" y="2095500"/>
            <a:ext cx="5435700" cy="40893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transition spd="med">
    <p:fade thruBlk="1"/>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ntent: Smart Phones">
  <p:cSld name="Content: Smart Phones">
    <p:spTree>
      <p:nvGrpSpPr>
        <p:cNvPr id="1" name="Shape 439"/>
        <p:cNvGrpSpPr/>
        <p:nvPr/>
      </p:nvGrpSpPr>
      <p:grpSpPr>
        <a:xfrm>
          <a:off x="0" y="0"/>
          <a:ext cx="0" cy="0"/>
          <a:chOff x="0" y="0"/>
          <a:chExt cx="0" cy="0"/>
        </a:xfrm>
      </p:grpSpPr>
      <p:pic>
        <p:nvPicPr>
          <p:cNvPr id="440" name="Google Shape;440;p50"/>
          <p:cNvPicPr preferRelativeResize="0"/>
          <p:nvPr/>
        </p:nvPicPr>
        <p:blipFill rotWithShape="1">
          <a:blip r:embed="rId2">
            <a:alphaModFix/>
          </a:blip>
          <a:srcRect/>
          <a:stretch/>
        </p:blipFill>
        <p:spPr>
          <a:xfrm>
            <a:off x="1016000" y="1313655"/>
            <a:ext cx="4043700" cy="6057900"/>
          </a:xfrm>
          <a:prstGeom prst="rect">
            <a:avLst/>
          </a:prstGeom>
          <a:noFill/>
          <a:ln>
            <a:noFill/>
          </a:ln>
        </p:spPr>
      </p:pic>
      <p:pic>
        <p:nvPicPr>
          <p:cNvPr id="441" name="Google Shape;441;p50"/>
          <p:cNvPicPr preferRelativeResize="0"/>
          <p:nvPr/>
        </p:nvPicPr>
        <p:blipFill rotWithShape="1">
          <a:blip r:embed="rId3">
            <a:alphaModFix/>
          </a:blip>
          <a:srcRect/>
          <a:stretch/>
        </p:blipFill>
        <p:spPr>
          <a:xfrm>
            <a:off x="4673600" y="1371600"/>
            <a:ext cx="3695700" cy="5514600"/>
          </a:xfrm>
          <a:prstGeom prst="rect">
            <a:avLst/>
          </a:prstGeom>
          <a:noFill/>
          <a:ln>
            <a:noFill/>
          </a:ln>
        </p:spPr>
      </p:pic>
      <p:pic>
        <p:nvPicPr>
          <p:cNvPr id="442" name="Google Shape;442;p50"/>
          <p:cNvPicPr preferRelativeResize="0"/>
          <p:nvPr/>
        </p:nvPicPr>
        <p:blipFill rotWithShape="1">
          <a:blip r:embed="rId4">
            <a:alphaModFix/>
          </a:blip>
          <a:srcRect/>
          <a:stretch/>
        </p:blipFill>
        <p:spPr>
          <a:xfrm>
            <a:off x="8509000" y="1358900"/>
            <a:ext cx="2984700" cy="5459700"/>
          </a:xfrm>
          <a:prstGeom prst="rect">
            <a:avLst/>
          </a:prstGeom>
          <a:noFill/>
          <a:ln>
            <a:noFill/>
          </a:ln>
        </p:spPr>
      </p:pic>
      <p:cxnSp>
        <p:nvCxnSpPr>
          <p:cNvPr id="443" name="Google Shape;443;p50"/>
          <p:cNvCxnSpPr/>
          <p:nvPr/>
        </p:nvCxnSpPr>
        <p:spPr>
          <a:xfrm>
            <a:off x="635000" y="635000"/>
            <a:ext cx="11734800" cy="0"/>
          </a:xfrm>
          <a:prstGeom prst="straightConnector1">
            <a:avLst/>
          </a:prstGeom>
          <a:noFill/>
          <a:ln>
            <a:noFill/>
          </a:ln>
        </p:spPr>
      </p:cxnSp>
      <p:cxnSp>
        <p:nvCxnSpPr>
          <p:cNvPr id="444" name="Google Shape;444;p50"/>
          <p:cNvCxnSpPr/>
          <p:nvPr/>
        </p:nvCxnSpPr>
        <p:spPr>
          <a:xfrm>
            <a:off x="635000" y="1219200"/>
            <a:ext cx="11734800" cy="0"/>
          </a:xfrm>
          <a:prstGeom prst="straightConnector1">
            <a:avLst/>
          </a:prstGeom>
          <a:noFill/>
          <a:ln>
            <a:noFill/>
          </a:ln>
        </p:spPr>
      </p:cxnSp>
      <p:sp>
        <p:nvSpPr>
          <p:cNvPr id="445" name="Google Shape;445;p50"/>
          <p:cNvSpPr/>
          <p:nvPr/>
        </p:nvSpPr>
        <p:spPr>
          <a:xfrm>
            <a:off x="5651500" y="3835400"/>
            <a:ext cx="1707900" cy="254400"/>
          </a:xfrm>
          <a:prstGeom prst="rect">
            <a:avLst/>
          </a:prstGeom>
          <a:noFill/>
          <a:ln>
            <a:noFill/>
          </a:ln>
        </p:spPr>
        <p:txBody>
          <a:bodyPr spcFirstLastPara="1" wrap="square" lIns="38075" tIns="38075" rIns="38075" bIns="38075"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446" name="Google Shape;446;p50"/>
          <p:cNvSpPr/>
          <p:nvPr/>
        </p:nvSpPr>
        <p:spPr>
          <a:xfrm>
            <a:off x="9182100" y="3835400"/>
            <a:ext cx="1707900" cy="254400"/>
          </a:xfrm>
          <a:prstGeom prst="rect">
            <a:avLst/>
          </a:prstGeom>
          <a:noFill/>
          <a:ln>
            <a:noFill/>
          </a:ln>
        </p:spPr>
        <p:txBody>
          <a:bodyPr spcFirstLastPara="1" wrap="square" lIns="38075" tIns="38075" rIns="38075" bIns="38075"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447" name="Google Shape;447;p50"/>
          <p:cNvSpPr txBox="1">
            <a:spLocks noGrp="1"/>
          </p:cNvSpPr>
          <p:nvPr>
            <p:ph type="body" idx="1"/>
          </p:nvPr>
        </p:nvSpPr>
        <p:spPr>
          <a:xfrm>
            <a:off x="1841500" y="1981200"/>
            <a:ext cx="2311800" cy="39624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transition spd="med">
    <p:fade thruBlk="1"/>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harts">
  <p:cSld name="Charts">
    <p:spTree>
      <p:nvGrpSpPr>
        <p:cNvPr id="1" name="Shape 448"/>
        <p:cNvGrpSpPr/>
        <p:nvPr/>
      </p:nvGrpSpPr>
      <p:grpSpPr>
        <a:xfrm>
          <a:off x="0" y="0"/>
          <a:ext cx="0" cy="0"/>
          <a:chOff x="0" y="0"/>
          <a:chExt cx="0" cy="0"/>
        </a:xfrm>
      </p:grpSpPr>
      <p:cxnSp>
        <p:nvCxnSpPr>
          <p:cNvPr id="449" name="Google Shape;449;p51"/>
          <p:cNvCxnSpPr/>
          <p:nvPr/>
        </p:nvCxnSpPr>
        <p:spPr>
          <a:xfrm>
            <a:off x="635000" y="635000"/>
            <a:ext cx="11734800" cy="0"/>
          </a:xfrm>
          <a:prstGeom prst="straightConnector1">
            <a:avLst/>
          </a:prstGeom>
          <a:noFill/>
          <a:ln>
            <a:noFill/>
          </a:ln>
        </p:spPr>
      </p:cxnSp>
      <p:cxnSp>
        <p:nvCxnSpPr>
          <p:cNvPr id="450" name="Google Shape;450;p51"/>
          <p:cNvCxnSpPr/>
          <p:nvPr/>
        </p:nvCxnSpPr>
        <p:spPr>
          <a:xfrm>
            <a:off x="635000" y="1219200"/>
            <a:ext cx="11734800" cy="0"/>
          </a:xfrm>
          <a:prstGeom prst="straightConnector1">
            <a:avLst/>
          </a:prstGeom>
          <a:noFill/>
          <a:ln>
            <a:noFill/>
          </a:ln>
        </p:spPr>
      </p:cxnSp>
      <p:sp>
        <p:nvSpPr>
          <p:cNvPr id="451" name="Google Shape;451;p51"/>
          <p:cNvSpPr/>
          <p:nvPr/>
        </p:nvSpPr>
        <p:spPr>
          <a:xfrm>
            <a:off x="655827" y="2307725"/>
            <a:ext cx="3000000" cy="30000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50" tIns="91450" rIns="91450" bIns="91450"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452" name="Google Shape;452;p51"/>
          <p:cNvSpPr/>
          <p:nvPr/>
        </p:nvSpPr>
        <p:spPr>
          <a:xfrm>
            <a:off x="4386428" y="2303347"/>
            <a:ext cx="3000000" cy="30000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50" tIns="91450" rIns="91450" bIns="91450"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453" name="Google Shape;453;p51"/>
          <p:cNvSpPr/>
          <p:nvPr/>
        </p:nvSpPr>
        <p:spPr>
          <a:xfrm>
            <a:off x="7409003" y="2423731"/>
            <a:ext cx="3000000" cy="30000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50" tIns="91450" rIns="91450" bIns="91450"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transition spd="med">
    <p:fade thruBlk="1"/>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llouts">
  <p:cSld name="Callouts">
    <p:spTree>
      <p:nvGrpSpPr>
        <p:cNvPr id="1" name="Shape 454"/>
        <p:cNvGrpSpPr/>
        <p:nvPr/>
      </p:nvGrpSpPr>
      <p:grpSpPr>
        <a:xfrm>
          <a:off x="0" y="0"/>
          <a:ext cx="0" cy="0"/>
          <a:chOff x="0" y="0"/>
          <a:chExt cx="0" cy="0"/>
        </a:xfrm>
      </p:grpSpPr>
      <p:cxnSp>
        <p:nvCxnSpPr>
          <p:cNvPr id="455" name="Google Shape;455;p52"/>
          <p:cNvCxnSpPr/>
          <p:nvPr/>
        </p:nvCxnSpPr>
        <p:spPr>
          <a:xfrm>
            <a:off x="635000" y="635000"/>
            <a:ext cx="11734800" cy="0"/>
          </a:xfrm>
          <a:prstGeom prst="straightConnector1">
            <a:avLst/>
          </a:prstGeom>
          <a:noFill/>
          <a:ln>
            <a:noFill/>
          </a:ln>
        </p:spPr>
      </p:cxnSp>
      <p:cxnSp>
        <p:nvCxnSpPr>
          <p:cNvPr id="456" name="Google Shape;456;p52"/>
          <p:cNvCxnSpPr/>
          <p:nvPr/>
        </p:nvCxnSpPr>
        <p:spPr>
          <a:xfrm>
            <a:off x="635000" y="1219200"/>
            <a:ext cx="11734800" cy="0"/>
          </a:xfrm>
          <a:prstGeom prst="straightConnector1">
            <a:avLst/>
          </a:prstGeom>
          <a:noFill/>
          <a:ln>
            <a:noFill/>
          </a:ln>
        </p:spPr>
      </p:cxnSp>
      <p:grpSp>
        <p:nvGrpSpPr>
          <p:cNvPr id="457" name="Google Shape;457;p52"/>
          <p:cNvGrpSpPr/>
          <p:nvPr/>
        </p:nvGrpSpPr>
        <p:grpSpPr>
          <a:xfrm>
            <a:off x="635000" y="1828800"/>
            <a:ext cx="1269900" cy="1269900"/>
            <a:chOff x="0" y="0"/>
            <a:chExt cx="1269900" cy="1269900"/>
          </a:xfrm>
        </p:grpSpPr>
        <p:pic>
          <p:nvPicPr>
            <p:cNvPr id="458" name="Google Shape;458;p52"/>
            <p:cNvPicPr preferRelativeResize="0"/>
            <p:nvPr/>
          </p:nvPicPr>
          <p:blipFill rotWithShape="1">
            <a:blip r:embed="rId2">
              <a:alphaModFix/>
            </a:blip>
            <a:srcRect/>
            <a:stretch/>
          </p:blipFill>
          <p:spPr>
            <a:xfrm>
              <a:off x="0" y="0"/>
              <a:ext cx="1269900" cy="1269900"/>
            </a:xfrm>
            <a:prstGeom prst="rect">
              <a:avLst/>
            </a:prstGeom>
            <a:noFill/>
            <a:ln>
              <a:noFill/>
            </a:ln>
          </p:spPr>
        </p:pic>
        <p:sp>
          <p:nvSpPr>
            <p:cNvPr id="459" name="Google Shape;459;p52"/>
            <p:cNvSpPr/>
            <p:nvPr/>
          </p:nvSpPr>
          <p:spPr>
            <a:xfrm>
              <a:off x="889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000000"/>
                </a:buClr>
                <a:buFont typeface="Arial"/>
                <a:buNone/>
              </a:pPr>
              <a:r>
                <a:rPr lang="en-US" sz="1800" b="1" i="0" u="none" strike="noStrike" cap="none">
                  <a:solidFill>
                    <a:srgbClr val="000000"/>
                  </a:solidFill>
                  <a:latin typeface="Arial"/>
                  <a:ea typeface="Arial"/>
                  <a:cs typeface="Arial"/>
                  <a:sym typeface="Arial"/>
                </a:rPr>
                <a:t>INSERT STICKER</a:t>
              </a:r>
              <a:br>
                <a:rPr lang="en-US" sz="1800" b="1" i="0" u="none" strike="noStrike" cap="none">
                  <a:solidFill>
                    <a:srgbClr val="000000"/>
                  </a:solidFill>
                  <a:latin typeface="Arial"/>
                  <a:ea typeface="Arial"/>
                  <a:cs typeface="Arial"/>
                  <a:sym typeface="Arial"/>
                </a:rPr>
              </a:br>
              <a:r>
                <a:rPr lang="en-US" sz="1800" b="1" i="0" u="none" strike="noStrike" cap="none">
                  <a:solidFill>
                    <a:srgbClr val="000000"/>
                  </a:solidFill>
                  <a:latin typeface="Arial"/>
                  <a:ea typeface="Arial"/>
                  <a:cs typeface="Arial"/>
                  <a:sym typeface="Arial"/>
                </a:rPr>
                <a:t>TEXT</a:t>
              </a:r>
              <a:endParaRPr sz="1400"/>
            </a:p>
          </p:txBody>
        </p:sp>
      </p:grpSp>
      <p:grpSp>
        <p:nvGrpSpPr>
          <p:cNvPr id="460" name="Google Shape;460;p52"/>
          <p:cNvGrpSpPr/>
          <p:nvPr/>
        </p:nvGrpSpPr>
        <p:grpSpPr>
          <a:xfrm>
            <a:off x="2159000" y="1828800"/>
            <a:ext cx="1269900" cy="1269900"/>
            <a:chOff x="0" y="0"/>
            <a:chExt cx="1269900" cy="1269900"/>
          </a:xfrm>
        </p:grpSpPr>
        <p:pic>
          <p:nvPicPr>
            <p:cNvPr id="461" name="Google Shape;461;p52"/>
            <p:cNvPicPr preferRelativeResize="0"/>
            <p:nvPr/>
          </p:nvPicPr>
          <p:blipFill rotWithShape="1">
            <a:blip r:embed="rId3">
              <a:alphaModFix/>
            </a:blip>
            <a:srcRect/>
            <a:stretch/>
          </p:blipFill>
          <p:spPr>
            <a:xfrm>
              <a:off x="0" y="0"/>
              <a:ext cx="1269900" cy="1269900"/>
            </a:xfrm>
            <a:prstGeom prst="rect">
              <a:avLst/>
            </a:prstGeom>
            <a:noFill/>
            <a:ln>
              <a:noFill/>
            </a:ln>
          </p:spPr>
        </p:pic>
        <p:sp>
          <p:nvSpPr>
            <p:cNvPr id="462" name="Google Shape;462;p52"/>
            <p:cNvSpPr/>
            <p:nvPr/>
          </p:nvSpPr>
          <p:spPr>
            <a:xfrm>
              <a:off x="101600" y="3479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400"/>
            </a:p>
          </p:txBody>
        </p:sp>
      </p:grpSp>
      <p:grpSp>
        <p:nvGrpSpPr>
          <p:cNvPr id="463" name="Google Shape;463;p52"/>
          <p:cNvGrpSpPr/>
          <p:nvPr/>
        </p:nvGrpSpPr>
        <p:grpSpPr>
          <a:xfrm>
            <a:off x="635000" y="3340100"/>
            <a:ext cx="1269900" cy="1269900"/>
            <a:chOff x="0" y="0"/>
            <a:chExt cx="1269900" cy="1269900"/>
          </a:xfrm>
        </p:grpSpPr>
        <p:pic>
          <p:nvPicPr>
            <p:cNvPr id="464" name="Google Shape;464;p52"/>
            <p:cNvPicPr preferRelativeResize="0"/>
            <p:nvPr/>
          </p:nvPicPr>
          <p:blipFill rotWithShape="1">
            <a:blip r:embed="rId4">
              <a:alphaModFix/>
            </a:blip>
            <a:srcRect/>
            <a:stretch/>
          </p:blipFill>
          <p:spPr>
            <a:xfrm>
              <a:off x="0" y="0"/>
              <a:ext cx="1269900" cy="1269900"/>
            </a:xfrm>
            <a:prstGeom prst="rect">
              <a:avLst/>
            </a:prstGeom>
            <a:noFill/>
            <a:ln>
              <a:noFill/>
            </a:ln>
          </p:spPr>
        </p:pic>
        <p:sp>
          <p:nvSpPr>
            <p:cNvPr id="465" name="Google Shape;465;p52"/>
            <p:cNvSpPr/>
            <p:nvPr/>
          </p:nvSpPr>
          <p:spPr>
            <a:xfrm>
              <a:off x="88900" y="3225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400"/>
            </a:p>
          </p:txBody>
        </p:sp>
      </p:grpSp>
      <p:grpSp>
        <p:nvGrpSpPr>
          <p:cNvPr id="466" name="Google Shape;466;p52"/>
          <p:cNvGrpSpPr/>
          <p:nvPr/>
        </p:nvGrpSpPr>
        <p:grpSpPr>
          <a:xfrm>
            <a:off x="2159000" y="3340100"/>
            <a:ext cx="1269900" cy="1269900"/>
            <a:chOff x="0" y="0"/>
            <a:chExt cx="1269900" cy="1269900"/>
          </a:xfrm>
        </p:grpSpPr>
        <p:pic>
          <p:nvPicPr>
            <p:cNvPr id="467" name="Google Shape;467;p52"/>
            <p:cNvPicPr preferRelativeResize="0"/>
            <p:nvPr/>
          </p:nvPicPr>
          <p:blipFill rotWithShape="1">
            <a:blip r:embed="rId5">
              <a:alphaModFix/>
            </a:blip>
            <a:srcRect/>
            <a:stretch/>
          </p:blipFill>
          <p:spPr>
            <a:xfrm>
              <a:off x="0" y="0"/>
              <a:ext cx="1269900" cy="1269900"/>
            </a:xfrm>
            <a:prstGeom prst="rect">
              <a:avLst/>
            </a:prstGeom>
            <a:noFill/>
            <a:ln>
              <a:noFill/>
            </a:ln>
          </p:spPr>
        </p:pic>
        <p:sp>
          <p:nvSpPr>
            <p:cNvPr id="468" name="Google Shape;468;p52"/>
            <p:cNvSpPr/>
            <p:nvPr/>
          </p:nvSpPr>
          <p:spPr>
            <a:xfrm>
              <a:off x="1016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400"/>
            </a:p>
          </p:txBody>
        </p:sp>
      </p:grpSp>
      <p:grpSp>
        <p:nvGrpSpPr>
          <p:cNvPr id="469" name="Google Shape;469;p52"/>
          <p:cNvGrpSpPr/>
          <p:nvPr/>
        </p:nvGrpSpPr>
        <p:grpSpPr>
          <a:xfrm>
            <a:off x="635000" y="4876800"/>
            <a:ext cx="1269900" cy="1269900"/>
            <a:chOff x="0" y="0"/>
            <a:chExt cx="1269900" cy="1269900"/>
          </a:xfrm>
        </p:grpSpPr>
        <p:pic>
          <p:nvPicPr>
            <p:cNvPr id="470" name="Google Shape;470;p52"/>
            <p:cNvPicPr preferRelativeResize="0"/>
            <p:nvPr/>
          </p:nvPicPr>
          <p:blipFill rotWithShape="1">
            <a:blip r:embed="rId6">
              <a:alphaModFix/>
            </a:blip>
            <a:srcRect/>
            <a:stretch/>
          </p:blipFill>
          <p:spPr>
            <a:xfrm>
              <a:off x="0" y="0"/>
              <a:ext cx="1269900" cy="1269900"/>
            </a:xfrm>
            <a:prstGeom prst="rect">
              <a:avLst/>
            </a:prstGeom>
            <a:noFill/>
            <a:ln>
              <a:noFill/>
            </a:ln>
          </p:spPr>
        </p:pic>
        <p:sp>
          <p:nvSpPr>
            <p:cNvPr id="471" name="Google Shape;471;p52"/>
            <p:cNvSpPr/>
            <p:nvPr/>
          </p:nvSpPr>
          <p:spPr>
            <a:xfrm>
              <a:off x="88900" y="3225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400"/>
            </a:p>
          </p:txBody>
        </p:sp>
      </p:grpSp>
      <p:grpSp>
        <p:nvGrpSpPr>
          <p:cNvPr id="472" name="Google Shape;472;p52"/>
          <p:cNvGrpSpPr/>
          <p:nvPr/>
        </p:nvGrpSpPr>
        <p:grpSpPr>
          <a:xfrm>
            <a:off x="2159000" y="4876800"/>
            <a:ext cx="1269900" cy="1269900"/>
            <a:chOff x="0" y="0"/>
            <a:chExt cx="1269900" cy="1269900"/>
          </a:xfrm>
        </p:grpSpPr>
        <p:pic>
          <p:nvPicPr>
            <p:cNvPr id="473" name="Google Shape;473;p52"/>
            <p:cNvPicPr preferRelativeResize="0"/>
            <p:nvPr/>
          </p:nvPicPr>
          <p:blipFill rotWithShape="1">
            <a:blip r:embed="rId7">
              <a:alphaModFix/>
            </a:blip>
            <a:srcRect/>
            <a:stretch/>
          </p:blipFill>
          <p:spPr>
            <a:xfrm>
              <a:off x="0" y="0"/>
              <a:ext cx="1269900" cy="1269900"/>
            </a:xfrm>
            <a:prstGeom prst="rect">
              <a:avLst/>
            </a:prstGeom>
            <a:noFill/>
            <a:ln>
              <a:noFill/>
            </a:ln>
          </p:spPr>
        </p:pic>
        <p:sp>
          <p:nvSpPr>
            <p:cNvPr id="474" name="Google Shape;474;p52"/>
            <p:cNvSpPr/>
            <p:nvPr/>
          </p:nvSpPr>
          <p:spPr>
            <a:xfrm>
              <a:off x="1016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400"/>
            </a:p>
          </p:txBody>
        </p:sp>
      </p:grpSp>
      <p:sp>
        <p:nvSpPr>
          <p:cNvPr id="475" name="Google Shape;475;p52"/>
          <p:cNvSpPr/>
          <p:nvPr/>
        </p:nvSpPr>
        <p:spPr>
          <a:xfrm>
            <a:off x="8790781" y="1828800"/>
            <a:ext cx="3236100" cy="2031900"/>
          </a:xfrm>
          <a:custGeom>
            <a:avLst/>
            <a:gdLst/>
            <a:ahLst/>
            <a:cxnLst/>
            <a:rect l="0" t="0" r="0" b="0"/>
            <a:pathLst>
              <a:path w="120000" h="120000" extrusionOk="0">
                <a:moveTo>
                  <a:pt x="20633" y="0"/>
                </a:moveTo>
                <a:cubicBezTo>
                  <a:pt x="15433" y="0"/>
                  <a:pt x="11216" y="6716"/>
                  <a:pt x="11216" y="15000"/>
                </a:cubicBezTo>
                <a:lnTo>
                  <a:pt x="11216" y="28966"/>
                </a:lnTo>
                <a:lnTo>
                  <a:pt x="0" y="37572"/>
                </a:lnTo>
                <a:lnTo>
                  <a:pt x="11216" y="46172"/>
                </a:lnTo>
                <a:lnTo>
                  <a:pt x="11216" y="105000"/>
                </a:lnTo>
                <a:cubicBezTo>
                  <a:pt x="11216" y="113283"/>
                  <a:pt x="15433" y="120000"/>
                  <a:pt x="20633" y="120000"/>
                </a:cubicBezTo>
                <a:lnTo>
                  <a:pt x="110583" y="120000"/>
                </a:lnTo>
                <a:cubicBezTo>
                  <a:pt x="115783" y="120000"/>
                  <a:pt x="120000" y="113283"/>
                  <a:pt x="120000" y="105000"/>
                </a:cubicBezTo>
                <a:lnTo>
                  <a:pt x="120000" y="15000"/>
                </a:lnTo>
                <a:cubicBezTo>
                  <a:pt x="120000" y="6716"/>
                  <a:pt x="115783" y="0"/>
                  <a:pt x="110583" y="0"/>
                </a:cubicBezTo>
                <a:lnTo>
                  <a:pt x="20633" y="0"/>
                </a:lnTo>
                <a:close/>
              </a:path>
            </a:pathLst>
          </a:custGeom>
          <a:noFill/>
          <a:ln>
            <a:noFill/>
          </a:ln>
        </p:spPr>
        <p:txBody>
          <a:bodyPr spcFirstLastPara="1" wrap="square" lIns="279400" tIns="279400" rIns="279400" bIns="279400"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quote here. Vestibulum suscipit augue a erat tristique sollicitudin. Donec sit amet neque arcu. Vestibulum at rhoncus neque. Vivamus eget vulputate purus. Curabitur venenatis, nisi non faucibus fringilla. —John Doe</a:t>
            </a:r>
            <a:endParaRPr sz="1400"/>
          </a:p>
        </p:txBody>
      </p:sp>
      <p:grpSp>
        <p:nvGrpSpPr>
          <p:cNvPr id="476" name="Google Shape;476;p52"/>
          <p:cNvGrpSpPr/>
          <p:nvPr/>
        </p:nvGrpSpPr>
        <p:grpSpPr>
          <a:xfrm>
            <a:off x="4051298" y="1828799"/>
            <a:ext cx="2031900" cy="2031900"/>
            <a:chOff x="0" y="0"/>
            <a:chExt cx="2031900" cy="2031900"/>
          </a:xfrm>
        </p:grpSpPr>
        <p:pic>
          <p:nvPicPr>
            <p:cNvPr id="477" name="Google Shape;477;p52"/>
            <p:cNvPicPr preferRelativeResize="0"/>
            <p:nvPr/>
          </p:nvPicPr>
          <p:blipFill rotWithShape="1">
            <a:blip r:embed="rId8">
              <a:alphaModFix/>
            </a:blip>
            <a:srcRect/>
            <a:stretch/>
          </p:blipFill>
          <p:spPr>
            <a:xfrm>
              <a:off x="0" y="0"/>
              <a:ext cx="2031900" cy="2031900"/>
            </a:xfrm>
            <a:prstGeom prst="rect">
              <a:avLst/>
            </a:prstGeom>
            <a:noFill/>
            <a:ln>
              <a:noFill/>
            </a:ln>
          </p:spPr>
        </p:pic>
        <p:sp>
          <p:nvSpPr>
            <p:cNvPr id="478" name="Google Shape;478;p52"/>
            <p:cNvSpPr/>
            <p:nvPr/>
          </p:nvSpPr>
          <p:spPr>
            <a:xfrm>
              <a:off x="165100" y="1524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000000"/>
                </a:buClr>
                <a:buFont typeface="Arial"/>
                <a:buNone/>
              </a:pPr>
              <a:r>
                <a:rPr lang="en-US" sz="1800" b="1" i="0" u="none" strike="noStrike" cap="none">
                  <a:solidFill>
                    <a:srgbClr val="000000"/>
                  </a:solidFill>
                  <a:latin typeface="Arial"/>
                  <a:ea typeface="Arial"/>
                  <a:cs typeface="Arial"/>
                  <a:sym typeface="Arial"/>
                </a:rPr>
                <a:t>INSERT TERM</a:t>
              </a:r>
              <a:endParaRPr sz="1400"/>
            </a:p>
          </p:txBody>
        </p:sp>
        <p:sp>
          <p:nvSpPr>
            <p:cNvPr id="479" name="Google Shape;479;p52"/>
            <p:cNvSpPr/>
            <p:nvPr/>
          </p:nvSpPr>
          <p:spPr>
            <a:xfrm>
              <a:off x="165100" y="4191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000000"/>
                </a:buClr>
                <a:buFont typeface="Arial"/>
                <a:buNone/>
              </a:pPr>
              <a:r>
                <a:rPr lang="en-US" sz="1200" b="0" i="0" u="none" strike="noStrike" cap="none">
                  <a:solidFill>
                    <a:srgbClr val="000000"/>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grpSp>
        <p:nvGrpSpPr>
          <p:cNvPr id="480" name="Google Shape;480;p52"/>
          <p:cNvGrpSpPr/>
          <p:nvPr/>
        </p:nvGrpSpPr>
        <p:grpSpPr>
          <a:xfrm>
            <a:off x="6362698" y="1828799"/>
            <a:ext cx="2031900" cy="2031900"/>
            <a:chOff x="0" y="0"/>
            <a:chExt cx="2031900" cy="2031900"/>
          </a:xfrm>
        </p:grpSpPr>
        <p:pic>
          <p:nvPicPr>
            <p:cNvPr id="481" name="Google Shape;481;p52"/>
            <p:cNvPicPr preferRelativeResize="0"/>
            <p:nvPr/>
          </p:nvPicPr>
          <p:blipFill rotWithShape="1">
            <a:blip r:embed="rId9">
              <a:alphaModFix/>
            </a:blip>
            <a:srcRect/>
            <a:stretch/>
          </p:blipFill>
          <p:spPr>
            <a:xfrm>
              <a:off x="0" y="0"/>
              <a:ext cx="2031900" cy="2031900"/>
            </a:xfrm>
            <a:prstGeom prst="rect">
              <a:avLst/>
            </a:prstGeom>
            <a:noFill/>
            <a:ln>
              <a:noFill/>
            </a:ln>
          </p:spPr>
        </p:pic>
        <p:sp>
          <p:nvSpPr>
            <p:cNvPr id="482" name="Google Shape;482;p52"/>
            <p:cNvSpPr/>
            <p:nvPr/>
          </p:nvSpPr>
          <p:spPr>
            <a:xfrm>
              <a:off x="177800" y="1524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TERM</a:t>
              </a:r>
              <a:endParaRPr sz="1400"/>
            </a:p>
          </p:txBody>
        </p:sp>
        <p:sp>
          <p:nvSpPr>
            <p:cNvPr id="483" name="Google Shape;483;p52"/>
            <p:cNvSpPr/>
            <p:nvPr/>
          </p:nvSpPr>
          <p:spPr>
            <a:xfrm>
              <a:off x="177800" y="4191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grpSp>
        <p:nvGrpSpPr>
          <p:cNvPr id="484" name="Google Shape;484;p52"/>
          <p:cNvGrpSpPr/>
          <p:nvPr/>
        </p:nvGrpSpPr>
        <p:grpSpPr>
          <a:xfrm>
            <a:off x="4051298" y="4114798"/>
            <a:ext cx="2031900" cy="2031900"/>
            <a:chOff x="0" y="0"/>
            <a:chExt cx="2031900" cy="2031900"/>
          </a:xfrm>
        </p:grpSpPr>
        <p:pic>
          <p:nvPicPr>
            <p:cNvPr id="485" name="Google Shape;485;p52"/>
            <p:cNvPicPr preferRelativeResize="0"/>
            <p:nvPr/>
          </p:nvPicPr>
          <p:blipFill rotWithShape="1">
            <a:blip r:embed="rId10">
              <a:alphaModFix/>
            </a:blip>
            <a:srcRect/>
            <a:stretch/>
          </p:blipFill>
          <p:spPr>
            <a:xfrm>
              <a:off x="0" y="0"/>
              <a:ext cx="2031900" cy="2031900"/>
            </a:xfrm>
            <a:prstGeom prst="rect">
              <a:avLst/>
            </a:prstGeom>
            <a:noFill/>
            <a:ln>
              <a:noFill/>
            </a:ln>
          </p:spPr>
        </p:pic>
        <p:sp>
          <p:nvSpPr>
            <p:cNvPr id="486" name="Google Shape;486;p52"/>
            <p:cNvSpPr/>
            <p:nvPr/>
          </p:nvSpPr>
          <p:spPr>
            <a:xfrm>
              <a:off x="165100" y="1778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TERM</a:t>
              </a:r>
              <a:endParaRPr sz="1400"/>
            </a:p>
          </p:txBody>
        </p:sp>
        <p:sp>
          <p:nvSpPr>
            <p:cNvPr id="487" name="Google Shape;487;p52"/>
            <p:cNvSpPr/>
            <p:nvPr/>
          </p:nvSpPr>
          <p:spPr>
            <a:xfrm>
              <a:off x="165100" y="4445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grpSp>
        <p:nvGrpSpPr>
          <p:cNvPr id="488" name="Google Shape;488;p52"/>
          <p:cNvGrpSpPr/>
          <p:nvPr/>
        </p:nvGrpSpPr>
        <p:grpSpPr>
          <a:xfrm>
            <a:off x="6362698" y="4114798"/>
            <a:ext cx="2031900" cy="2031900"/>
            <a:chOff x="0" y="0"/>
            <a:chExt cx="2031900" cy="2031900"/>
          </a:xfrm>
        </p:grpSpPr>
        <p:pic>
          <p:nvPicPr>
            <p:cNvPr id="489" name="Google Shape;489;p52"/>
            <p:cNvPicPr preferRelativeResize="0"/>
            <p:nvPr/>
          </p:nvPicPr>
          <p:blipFill rotWithShape="1">
            <a:blip r:embed="rId11">
              <a:alphaModFix/>
            </a:blip>
            <a:srcRect/>
            <a:stretch/>
          </p:blipFill>
          <p:spPr>
            <a:xfrm>
              <a:off x="0" y="0"/>
              <a:ext cx="2031900" cy="2031900"/>
            </a:xfrm>
            <a:prstGeom prst="rect">
              <a:avLst/>
            </a:prstGeom>
            <a:noFill/>
            <a:ln>
              <a:noFill/>
            </a:ln>
          </p:spPr>
        </p:pic>
        <p:sp>
          <p:nvSpPr>
            <p:cNvPr id="490" name="Google Shape;490;p52"/>
            <p:cNvSpPr/>
            <p:nvPr/>
          </p:nvSpPr>
          <p:spPr>
            <a:xfrm>
              <a:off x="177800" y="1778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TERM</a:t>
              </a:r>
              <a:endParaRPr sz="1400"/>
            </a:p>
          </p:txBody>
        </p:sp>
        <p:sp>
          <p:nvSpPr>
            <p:cNvPr id="491" name="Google Shape;491;p52"/>
            <p:cNvSpPr/>
            <p:nvPr/>
          </p:nvSpPr>
          <p:spPr>
            <a:xfrm>
              <a:off x="177800" y="4445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sp>
        <p:nvSpPr>
          <p:cNvPr id="492" name="Google Shape;492;p52"/>
          <p:cNvSpPr/>
          <p:nvPr/>
        </p:nvSpPr>
        <p:spPr>
          <a:xfrm>
            <a:off x="8790781" y="4114800"/>
            <a:ext cx="3236100" cy="2031900"/>
          </a:xfrm>
          <a:custGeom>
            <a:avLst/>
            <a:gdLst/>
            <a:ahLst/>
            <a:cxnLst/>
            <a:rect l="0" t="0" r="0" b="0"/>
            <a:pathLst>
              <a:path w="120000" h="120000" extrusionOk="0">
                <a:moveTo>
                  <a:pt x="20633" y="0"/>
                </a:moveTo>
                <a:cubicBezTo>
                  <a:pt x="15433" y="0"/>
                  <a:pt x="11216" y="6716"/>
                  <a:pt x="11216" y="15000"/>
                </a:cubicBezTo>
                <a:lnTo>
                  <a:pt x="11216" y="28966"/>
                </a:lnTo>
                <a:lnTo>
                  <a:pt x="0" y="37572"/>
                </a:lnTo>
                <a:lnTo>
                  <a:pt x="11216" y="46172"/>
                </a:lnTo>
                <a:lnTo>
                  <a:pt x="11216" y="105000"/>
                </a:lnTo>
                <a:cubicBezTo>
                  <a:pt x="11216" y="113283"/>
                  <a:pt x="15433" y="120000"/>
                  <a:pt x="20633" y="120000"/>
                </a:cubicBezTo>
                <a:lnTo>
                  <a:pt x="110583" y="120000"/>
                </a:lnTo>
                <a:cubicBezTo>
                  <a:pt x="115783" y="120000"/>
                  <a:pt x="120000" y="113283"/>
                  <a:pt x="120000" y="105000"/>
                </a:cubicBezTo>
                <a:lnTo>
                  <a:pt x="120000" y="15000"/>
                </a:lnTo>
                <a:cubicBezTo>
                  <a:pt x="120000" y="6716"/>
                  <a:pt x="115783" y="0"/>
                  <a:pt x="110583" y="0"/>
                </a:cubicBezTo>
                <a:lnTo>
                  <a:pt x="20633" y="0"/>
                </a:lnTo>
                <a:close/>
              </a:path>
            </a:pathLst>
          </a:custGeom>
          <a:solidFill>
            <a:srgbClr val="FFDC00"/>
          </a:solidFill>
          <a:ln>
            <a:noFill/>
          </a:ln>
        </p:spPr>
        <p:txBody>
          <a:bodyPr spcFirstLastPara="1" wrap="square" lIns="279400" tIns="279400" rIns="279400" bIns="279400" anchor="t" anchorCtr="0">
            <a:noAutofit/>
          </a:bodyPr>
          <a:lstStyle/>
          <a:p>
            <a:pPr marL="0" marR="0" lvl="0" indent="0" algn="l" rtl="0">
              <a:lnSpc>
                <a:spcPct val="133333"/>
              </a:lnSpc>
              <a:spcBef>
                <a:spcPts val="0"/>
              </a:spcBef>
              <a:spcAft>
                <a:spcPts val="0"/>
              </a:spcAft>
              <a:buClr>
                <a:srgbClr val="000000"/>
              </a:buClr>
              <a:buFont typeface="Arial"/>
              <a:buNone/>
            </a:pPr>
            <a:r>
              <a:rPr lang="en-US" sz="1200" b="0" i="0" u="none" strike="noStrike" cap="none">
                <a:solidFill>
                  <a:srgbClr val="000000"/>
                </a:solidFill>
                <a:latin typeface="Arial"/>
                <a:ea typeface="Arial"/>
                <a:cs typeface="Arial"/>
                <a:sym typeface="Arial"/>
              </a:rPr>
              <a:t>Insert quote here. Vestibulum suscipit augue a erat tristique sollicitudin. Donec sit amet neque arcu. Vestibulum at rhoncus neque. Vivamus eget vulputate purus. Curabitur venenatis, nisi non faucibus fringilla. —John Doe</a:t>
            </a:r>
            <a:endParaRPr sz="1400"/>
          </a:p>
        </p:txBody>
      </p:sp>
    </p:spTree>
  </p:cSld>
  <p:clrMapOvr>
    <a:masterClrMapping/>
  </p:clrMapOvr>
  <p:transition spd="med">
    <p:fade thruBlk="1"/>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Activity">
  <p:cSld name="Activity">
    <p:spTree>
      <p:nvGrpSpPr>
        <p:cNvPr id="1" name="Shape 493"/>
        <p:cNvGrpSpPr/>
        <p:nvPr/>
      </p:nvGrpSpPr>
      <p:grpSpPr>
        <a:xfrm>
          <a:off x="0" y="0"/>
          <a:ext cx="0" cy="0"/>
          <a:chOff x="0" y="0"/>
          <a:chExt cx="0" cy="0"/>
        </a:xfrm>
      </p:grpSpPr>
      <p:cxnSp>
        <p:nvCxnSpPr>
          <p:cNvPr id="494" name="Google Shape;494;p53"/>
          <p:cNvCxnSpPr/>
          <p:nvPr/>
        </p:nvCxnSpPr>
        <p:spPr>
          <a:xfrm>
            <a:off x="635000" y="635000"/>
            <a:ext cx="11734800" cy="0"/>
          </a:xfrm>
          <a:prstGeom prst="straightConnector1">
            <a:avLst/>
          </a:prstGeom>
          <a:noFill/>
          <a:ln>
            <a:noFill/>
          </a:ln>
        </p:spPr>
      </p:cxnSp>
      <p:cxnSp>
        <p:nvCxnSpPr>
          <p:cNvPr id="495" name="Google Shape;495;p53"/>
          <p:cNvCxnSpPr/>
          <p:nvPr/>
        </p:nvCxnSpPr>
        <p:spPr>
          <a:xfrm>
            <a:off x="635000" y="1219200"/>
            <a:ext cx="11734800" cy="0"/>
          </a:xfrm>
          <a:prstGeom prst="straightConnector1">
            <a:avLst/>
          </a:prstGeom>
          <a:noFill/>
          <a:ln>
            <a:noFill/>
          </a:ln>
        </p:spPr>
      </p:cxnSp>
      <p:grpSp>
        <p:nvGrpSpPr>
          <p:cNvPr id="496" name="Google Shape;496;p53"/>
          <p:cNvGrpSpPr/>
          <p:nvPr/>
        </p:nvGrpSpPr>
        <p:grpSpPr>
          <a:xfrm>
            <a:off x="1384299" y="3130550"/>
            <a:ext cx="1269900" cy="1269900"/>
            <a:chOff x="0" y="0"/>
            <a:chExt cx="1269900" cy="1269900"/>
          </a:xfrm>
        </p:grpSpPr>
        <p:pic>
          <p:nvPicPr>
            <p:cNvPr id="497" name="Google Shape;497;p53"/>
            <p:cNvPicPr preferRelativeResize="0"/>
            <p:nvPr/>
          </p:nvPicPr>
          <p:blipFill rotWithShape="1">
            <a:blip r:embed="rId2">
              <a:alphaModFix/>
            </a:blip>
            <a:srcRect/>
            <a:stretch/>
          </p:blipFill>
          <p:spPr>
            <a:xfrm>
              <a:off x="0" y="0"/>
              <a:ext cx="1269900" cy="1269900"/>
            </a:xfrm>
            <a:prstGeom prst="rect">
              <a:avLst/>
            </a:prstGeom>
            <a:noFill/>
            <a:ln>
              <a:noFill/>
            </a:ln>
          </p:spPr>
        </p:pic>
        <p:sp>
          <p:nvSpPr>
            <p:cNvPr id="498" name="Google Shape;498;p53"/>
            <p:cNvSpPr/>
            <p:nvPr/>
          </p:nvSpPr>
          <p:spPr>
            <a:xfrm>
              <a:off x="88900" y="543558"/>
              <a:ext cx="1079400" cy="2337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EXERCISE</a:t>
              </a:r>
              <a:endParaRPr sz="1400"/>
            </a:p>
          </p:txBody>
        </p:sp>
      </p:grpSp>
      <p:cxnSp>
        <p:nvCxnSpPr>
          <p:cNvPr id="499" name="Google Shape;499;p53"/>
          <p:cNvCxnSpPr/>
          <p:nvPr/>
        </p:nvCxnSpPr>
        <p:spPr>
          <a:xfrm rot="10800000" flipH="1">
            <a:off x="3911600" y="3243396"/>
            <a:ext cx="3735000" cy="300"/>
          </a:xfrm>
          <a:prstGeom prst="straightConnector1">
            <a:avLst/>
          </a:prstGeom>
          <a:noFill/>
          <a:ln>
            <a:noFill/>
          </a:ln>
        </p:spPr>
      </p:cxnSp>
      <p:cxnSp>
        <p:nvCxnSpPr>
          <p:cNvPr id="500" name="Google Shape;500;p53"/>
          <p:cNvCxnSpPr/>
          <p:nvPr/>
        </p:nvCxnSpPr>
        <p:spPr>
          <a:xfrm rot="10800000" flipH="1">
            <a:off x="3911600" y="5381313"/>
            <a:ext cx="3735000" cy="300"/>
          </a:xfrm>
          <a:prstGeom prst="straightConnector1">
            <a:avLst/>
          </a:prstGeom>
          <a:noFill/>
          <a:ln>
            <a:noFill/>
          </a:ln>
        </p:spPr>
      </p:cxnSp>
      <p:sp>
        <p:nvSpPr>
          <p:cNvPr id="501" name="Google Shape;501;p53"/>
          <p:cNvSpPr/>
          <p:nvPr/>
        </p:nvSpPr>
        <p:spPr>
          <a:xfrm>
            <a:off x="3911600" y="2989696"/>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TIMING</a:t>
            </a:r>
            <a:endParaRPr sz="1400"/>
          </a:p>
        </p:txBody>
      </p:sp>
      <p:sp>
        <p:nvSpPr>
          <p:cNvPr id="502" name="Google Shape;502;p53"/>
          <p:cNvSpPr/>
          <p:nvPr/>
        </p:nvSpPr>
        <p:spPr>
          <a:xfrm>
            <a:off x="3911600" y="5114914"/>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DELIVERABLE</a:t>
            </a:r>
            <a:endParaRPr sz="1400"/>
          </a:p>
        </p:txBody>
      </p:sp>
      <p:cxnSp>
        <p:nvCxnSpPr>
          <p:cNvPr id="503" name="Google Shape;503;p53"/>
          <p:cNvCxnSpPr/>
          <p:nvPr/>
        </p:nvCxnSpPr>
        <p:spPr>
          <a:xfrm rot="10800000" flipH="1">
            <a:off x="3911600" y="2222999"/>
            <a:ext cx="3735000" cy="300"/>
          </a:xfrm>
          <a:prstGeom prst="straightConnector1">
            <a:avLst/>
          </a:prstGeom>
          <a:noFill/>
          <a:ln>
            <a:noFill/>
          </a:ln>
        </p:spPr>
      </p:cxnSp>
      <p:sp>
        <p:nvSpPr>
          <p:cNvPr id="504" name="Google Shape;504;p53"/>
          <p:cNvSpPr/>
          <p:nvPr/>
        </p:nvSpPr>
        <p:spPr>
          <a:xfrm>
            <a:off x="3911600" y="1969299"/>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KEY OBJECTIVE(S)</a:t>
            </a:r>
            <a:endParaRPr sz="1400"/>
          </a:p>
        </p:txBody>
      </p:sp>
      <p:cxnSp>
        <p:nvCxnSpPr>
          <p:cNvPr id="505" name="Google Shape;505;p53"/>
          <p:cNvCxnSpPr/>
          <p:nvPr/>
        </p:nvCxnSpPr>
        <p:spPr>
          <a:xfrm rot="10800000">
            <a:off x="3225800" y="1803736"/>
            <a:ext cx="0" cy="4430400"/>
          </a:xfrm>
          <a:prstGeom prst="straightConnector1">
            <a:avLst/>
          </a:prstGeom>
          <a:noFill/>
          <a:ln w="12700" cap="flat" cmpd="sng">
            <a:solidFill>
              <a:srgbClr val="EAEAEA"/>
            </a:solidFill>
            <a:prstDash val="solid"/>
            <a:miter lim="8000"/>
            <a:headEnd type="none" w="sm" len="sm"/>
            <a:tailEnd type="none" w="sm" len="sm"/>
          </a:ln>
        </p:spPr>
      </p:cxnSp>
    </p:spTree>
  </p:cSld>
  <p:clrMapOvr>
    <a:masterClrMapping/>
  </p:clrMapOvr>
  <p:transition spd="med">
    <p:fade thruBlk="1"/>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Q&amp;A">
  <p:cSld name="Q&amp;A">
    <p:bg>
      <p:bgPr>
        <a:solidFill>
          <a:srgbClr val="FFDB00"/>
        </a:solidFill>
        <a:effectLst/>
      </p:bgPr>
    </p:bg>
    <p:spTree>
      <p:nvGrpSpPr>
        <p:cNvPr id="1" name="Shape 506"/>
        <p:cNvGrpSpPr/>
        <p:nvPr/>
      </p:nvGrpSpPr>
      <p:grpSpPr>
        <a:xfrm>
          <a:off x="0" y="0"/>
          <a:ext cx="0" cy="0"/>
          <a:chOff x="0" y="0"/>
          <a:chExt cx="0" cy="0"/>
        </a:xfrm>
      </p:grpSpPr>
      <p:cxnSp>
        <p:nvCxnSpPr>
          <p:cNvPr id="507" name="Google Shape;507;p54"/>
          <p:cNvCxnSpPr/>
          <p:nvPr/>
        </p:nvCxnSpPr>
        <p:spPr>
          <a:xfrm>
            <a:off x="635000" y="635000"/>
            <a:ext cx="11734800" cy="0"/>
          </a:xfrm>
          <a:prstGeom prst="straightConnector1">
            <a:avLst/>
          </a:prstGeom>
          <a:noFill/>
          <a:ln w="9525" cap="flat" cmpd="sng">
            <a:solidFill>
              <a:srgbClr val="FFFFFF"/>
            </a:solidFill>
            <a:prstDash val="solid"/>
            <a:miter lim="8000"/>
            <a:headEnd type="none" w="sm" len="sm"/>
            <a:tailEnd type="none" w="sm" len="sm"/>
          </a:ln>
        </p:spPr>
      </p:cxnSp>
      <p:cxnSp>
        <p:nvCxnSpPr>
          <p:cNvPr id="508" name="Google Shape;508;p54"/>
          <p:cNvCxnSpPr/>
          <p:nvPr/>
        </p:nvCxnSpPr>
        <p:spPr>
          <a:xfrm>
            <a:off x="635000" y="1219200"/>
            <a:ext cx="11734800" cy="0"/>
          </a:xfrm>
          <a:prstGeom prst="straightConnector1">
            <a:avLst/>
          </a:prstGeom>
          <a:noFill/>
          <a:ln w="9525" cap="flat" cmpd="sng">
            <a:solidFill>
              <a:srgbClr val="FFFFFF"/>
            </a:solidFill>
            <a:prstDash val="solid"/>
            <a:miter lim="8000"/>
            <a:headEnd type="none" w="sm" len="sm"/>
            <a:tailEnd type="none" w="sm" len="sm"/>
          </a:ln>
        </p:spPr>
      </p:cxnSp>
      <p:sp>
        <p:nvSpPr>
          <p:cNvPr id="509" name="Google Shape;509;p54"/>
          <p:cNvSpPr/>
          <p:nvPr/>
        </p:nvSpPr>
        <p:spPr>
          <a:xfrm>
            <a:off x="635000" y="1473200"/>
            <a:ext cx="11734800" cy="14604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FFFFFF"/>
              </a:buClr>
              <a:buFont typeface="Arial"/>
              <a:buNone/>
            </a:pPr>
            <a:r>
              <a:rPr lang="en-US" sz="11900" b="1" i="0" u="none" strike="noStrike" cap="none">
                <a:solidFill>
                  <a:srgbClr val="FFFFFF"/>
                </a:solidFill>
                <a:latin typeface="Arial"/>
                <a:ea typeface="Arial"/>
                <a:cs typeface="Arial"/>
                <a:sym typeface="Arial"/>
              </a:rPr>
              <a:t>Q&amp;A</a:t>
            </a:r>
            <a:endParaRPr sz="1400"/>
          </a:p>
        </p:txBody>
      </p:sp>
    </p:spTree>
  </p:cSld>
  <p:clrMapOvr>
    <a:masterClrMapping/>
  </p:clrMapOvr>
  <p:transition spd="med">
    <p:fade thruBlk="1"/>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Exit Tickets">
  <p:cSld name="Exit Tickets">
    <p:bg>
      <p:bgPr>
        <a:solidFill>
          <a:srgbClr val="FFAFC0"/>
        </a:solidFill>
        <a:effectLst/>
      </p:bgPr>
    </p:bg>
    <p:spTree>
      <p:nvGrpSpPr>
        <p:cNvPr id="1" name="Shape 510"/>
        <p:cNvGrpSpPr/>
        <p:nvPr/>
      </p:nvGrpSpPr>
      <p:grpSpPr>
        <a:xfrm>
          <a:off x="0" y="0"/>
          <a:ext cx="0" cy="0"/>
          <a:chOff x="0" y="0"/>
          <a:chExt cx="0" cy="0"/>
        </a:xfrm>
      </p:grpSpPr>
      <p:cxnSp>
        <p:nvCxnSpPr>
          <p:cNvPr id="511" name="Google Shape;511;p55"/>
          <p:cNvCxnSpPr/>
          <p:nvPr/>
        </p:nvCxnSpPr>
        <p:spPr>
          <a:xfrm>
            <a:off x="635000" y="635000"/>
            <a:ext cx="11734800" cy="0"/>
          </a:xfrm>
          <a:prstGeom prst="straightConnector1">
            <a:avLst/>
          </a:prstGeom>
          <a:noFill/>
          <a:ln w="9525" cap="flat" cmpd="sng">
            <a:solidFill>
              <a:srgbClr val="FFFFFF"/>
            </a:solidFill>
            <a:prstDash val="solid"/>
            <a:miter lim="8000"/>
            <a:headEnd type="none" w="sm" len="sm"/>
            <a:tailEnd type="none" w="sm" len="sm"/>
          </a:ln>
        </p:spPr>
      </p:cxnSp>
      <p:cxnSp>
        <p:nvCxnSpPr>
          <p:cNvPr id="512" name="Google Shape;512;p55"/>
          <p:cNvCxnSpPr/>
          <p:nvPr/>
        </p:nvCxnSpPr>
        <p:spPr>
          <a:xfrm>
            <a:off x="635000" y="1219200"/>
            <a:ext cx="11734800" cy="0"/>
          </a:xfrm>
          <a:prstGeom prst="straightConnector1">
            <a:avLst/>
          </a:prstGeom>
          <a:noFill/>
          <a:ln w="9525" cap="flat" cmpd="sng">
            <a:solidFill>
              <a:srgbClr val="FFFFFF"/>
            </a:solidFill>
            <a:prstDash val="solid"/>
            <a:miter lim="8000"/>
            <a:headEnd type="none" w="sm" len="sm"/>
            <a:tailEnd type="none" w="sm" len="sm"/>
          </a:ln>
        </p:spPr>
      </p:cxnSp>
      <p:sp>
        <p:nvSpPr>
          <p:cNvPr id="513" name="Google Shape;513;p55"/>
          <p:cNvSpPr/>
          <p:nvPr/>
        </p:nvSpPr>
        <p:spPr>
          <a:xfrm>
            <a:off x="635000" y="1473200"/>
            <a:ext cx="11734800" cy="14604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FFFFFF"/>
              </a:buClr>
              <a:buFont typeface="Arial"/>
              <a:buNone/>
            </a:pPr>
            <a:r>
              <a:rPr lang="en-US" sz="11900" b="1" i="0" u="none" strike="noStrike" cap="none">
                <a:solidFill>
                  <a:srgbClr val="FFFFFF"/>
                </a:solidFill>
                <a:latin typeface="Arial"/>
                <a:ea typeface="Arial"/>
                <a:cs typeface="Arial"/>
                <a:sym typeface="Arial"/>
              </a:rPr>
              <a:t>EXIT TICKETS</a:t>
            </a:r>
            <a:endParaRPr sz="1400"/>
          </a:p>
        </p:txBody>
      </p:sp>
    </p:spTree>
  </p:cSld>
  <p:clrMapOvr>
    <a:masterClrMapping/>
  </p:clrMapOvr>
  <p:transition spd="med">
    <p:fade thruBlk="1"/>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514"/>
        <p:cNvGrpSpPr/>
        <p:nvPr/>
      </p:nvGrpSpPr>
      <p:grpSpPr>
        <a:xfrm>
          <a:off x="0" y="0"/>
          <a:ext cx="0" cy="0"/>
          <a:chOff x="0" y="0"/>
          <a:chExt cx="0" cy="0"/>
        </a:xfrm>
      </p:grpSpPr>
    </p:spTree>
  </p:cSld>
  <p:clrMapOvr>
    <a:masterClrMapping/>
  </p:clrMapOvr>
  <p:transition spd="med">
    <p:fade thruBlk="1"/>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Activity copy">
  <p:cSld name="Activity copy">
    <p:spTree>
      <p:nvGrpSpPr>
        <p:cNvPr id="1" name="Shape 515"/>
        <p:cNvGrpSpPr/>
        <p:nvPr/>
      </p:nvGrpSpPr>
      <p:grpSpPr>
        <a:xfrm>
          <a:off x="0" y="0"/>
          <a:ext cx="0" cy="0"/>
          <a:chOff x="0" y="0"/>
          <a:chExt cx="0" cy="0"/>
        </a:xfrm>
      </p:grpSpPr>
      <p:cxnSp>
        <p:nvCxnSpPr>
          <p:cNvPr id="516" name="Google Shape;516;p57"/>
          <p:cNvCxnSpPr/>
          <p:nvPr/>
        </p:nvCxnSpPr>
        <p:spPr>
          <a:xfrm>
            <a:off x="635000" y="635000"/>
            <a:ext cx="11734800" cy="0"/>
          </a:xfrm>
          <a:prstGeom prst="straightConnector1">
            <a:avLst/>
          </a:prstGeom>
          <a:noFill/>
          <a:ln>
            <a:noFill/>
          </a:ln>
        </p:spPr>
      </p:cxnSp>
      <p:cxnSp>
        <p:nvCxnSpPr>
          <p:cNvPr id="517" name="Google Shape;517;p57"/>
          <p:cNvCxnSpPr/>
          <p:nvPr/>
        </p:nvCxnSpPr>
        <p:spPr>
          <a:xfrm>
            <a:off x="635000" y="1219200"/>
            <a:ext cx="11734800" cy="0"/>
          </a:xfrm>
          <a:prstGeom prst="straightConnector1">
            <a:avLst/>
          </a:prstGeom>
          <a:noFill/>
          <a:ln>
            <a:noFill/>
          </a:ln>
        </p:spPr>
      </p:cxnSp>
      <p:grpSp>
        <p:nvGrpSpPr>
          <p:cNvPr id="518" name="Google Shape;518;p57"/>
          <p:cNvGrpSpPr/>
          <p:nvPr/>
        </p:nvGrpSpPr>
        <p:grpSpPr>
          <a:xfrm>
            <a:off x="1384299" y="3130550"/>
            <a:ext cx="1269900" cy="1269900"/>
            <a:chOff x="0" y="0"/>
            <a:chExt cx="1269900" cy="1269900"/>
          </a:xfrm>
        </p:grpSpPr>
        <p:pic>
          <p:nvPicPr>
            <p:cNvPr id="519" name="Google Shape;519;p57"/>
            <p:cNvPicPr preferRelativeResize="0"/>
            <p:nvPr/>
          </p:nvPicPr>
          <p:blipFill rotWithShape="1">
            <a:blip r:embed="rId2">
              <a:alphaModFix/>
            </a:blip>
            <a:srcRect/>
            <a:stretch/>
          </p:blipFill>
          <p:spPr>
            <a:xfrm>
              <a:off x="0" y="0"/>
              <a:ext cx="1269900" cy="1269900"/>
            </a:xfrm>
            <a:prstGeom prst="rect">
              <a:avLst/>
            </a:prstGeom>
            <a:noFill/>
            <a:ln>
              <a:noFill/>
            </a:ln>
          </p:spPr>
        </p:pic>
        <p:sp>
          <p:nvSpPr>
            <p:cNvPr id="520" name="Google Shape;520;p57"/>
            <p:cNvSpPr/>
            <p:nvPr/>
          </p:nvSpPr>
          <p:spPr>
            <a:xfrm>
              <a:off x="88900" y="543558"/>
              <a:ext cx="1079400" cy="2337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EXERCISE</a:t>
              </a:r>
              <a:endParaRPr sz="1400"/>
            </a:p>
          </p:txBody>
        </p:sp>
      </p:grpSp>
      <p:cxnSp>
        <p:nvCxnSpPr>
          <p:cNvPr id="521" name="Google Shape;521;p57"/>
          <p:cNvCxnSpPr/>
          <p:nvPr/>
        </p:nvCxnSpPr>
        <p:spPr>
          <a:xfrm rot="10800000">
            <a:off x="3225800" y="1803736"/>
            <a:ext cx="0" cy="4430400"/>
          </a:xfrm>
          <a:prstGeom prst="straightConnector1">
            <a:avLst/>
          </a:prstGeom>
          <a:noFill/>
          <a:ln w="12700" cap="flat" cmpd="sng">
            <a:solidFill>
              <a:srgbClr val="EAEAEA"/>
            </a:solidFill>
            <a:prstDash val="solid"/>
            <a:miter lim="8000"/>
            <a:headEnd type="none" w="sm" len="sm"/>
            <a:tailEnd type="none" w="sm" len="sm"/>
          </a:ln>
        </p:spPr>
      </p:cxnSp>
    </p:spTree>
  </p:cSld>
  <p:clrMapOvr>
    <a:masterClrMapping/>
  </p:clrMapOvr>
  <p:transition spd="med">
    <p:fade thruBlk="1"/>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se Study">
  <p:cSld name="Case Study 2">
    <p:spTree>
      <p:nvGrpSpPr>
        <p:cNvPr id="1" name="Shape 522"/>
        <p:cNvGrpSpPr/>
        <p:nvPr/>
      </p:nvGrpSpPr>
      <p:grpSpPr>
        <a:xfrm>
          <a:off x="0" y="0"/>
          <a:ext cx="0" cy="0"/>
          <a:chOff x="0" y="0"/>
          <a:chExt cx="0" cy="0"/>
        </a:xfrm>
      </p:grpSpPr>
      <p:cxnSp>
        <p:nvCxnSpPr>
          <p:cNvPr id="523" name="Google Shape;523;p58"/>
          <p:cNvCxnSpPr/>
          <p:nvPr/>
        </p:nvCxnSpPr>
        <p:spPr>
          <a:xfrm>
            <a:off x="635000" y="635000"/>
            <a:ext cx="11734800" cy="0"/>
          </a:xfrm>
          <a:prstGeom prst="straightConnector1">
            <a:avLst/>
          </a:prstGeom>
          <a:noFill/>
          <a:ln>
            <a:noFill/>
          </a:ln>
        </p:spPr>
      </p:cxnSp>
      <p:cxnSp>
        <p:nvCxnSpPr>
          <p:cNvPr id="524" name="Google Shape;524;p58"/>
          <p:cNvCxnSpPr/>
          <p:nvPr/>
        </p:nvCxnSpPr>
        <p:spPr>
          <a:xfrm>
            <a:off x="635000" y="1219200"/>
            <a:ext cx="11734800" cy="0"/>
          </a:xfrm>
          <a:prstGeom prst="straightConnector1">
            <a:avLst/>
          </a:prstGeom>
          <a:noFill/>
          <a:ln>
            <a:noFill/>
          </a:ln>
        </p:spPr>
      </p:cxnSp>
      <p:cxnSp>
        <p:nvCxnSpPr>
          <p:cNvPr id="525" name="Google Shape;525;p58"/>
          <p:cNvCxnSpPr/>
          <p:nvPr/>
        </p:nvCxnSpPr>
        <p:spPr>
          <a:xfrm rot="10800000" flipH="1">
            <a:off x="8623300" y="2780999"/>
            <a:ext cx="3735000" cy="300"/>
          </a:xfrm>
          <a:prstGeom prst="straightConnector1">
            <a:avLst/>
          </a:prstGeom>
          <a:noFill/>
          <a:ln>
            <a:noFill/>
          </a:ln>
        </p:spPr>
      </p:cxnSp>
      <p:cxnSp>
        <p:nvCxnSpPr>
          <p:cNvPr id="526" name="Google Shape;526;p58"/>
          <p:cNvCxnSpPr/>
          <p:nvPr/>
        </p:nvCxnSpPr>
        <p:spPr>
          <a:xfrm rot="10800000" flipH="1">
            <a:off x="635000" y="2780999"/>
            <a:ext cx="7742700" cy="300"/>
          </a:xfrm>
          <a:prstGeom prst="straightConnector1">
            <a:avLst/>
          </a:prstGeom>
          <a:noFill/>
          <a:ln>
            <a:noFill/>
          </a:ln>
        </p:spPr>
      </p:cxnSp>
      <p:sp>
        <p:nvSpPr>
          <p:cNvPr id="527" name="Google Shape;527;p58"/>
          <p:cNvSpPr/>
          <p:nvPr/>
        </p:nvSpPr>
        <p:spPr>
          <a:xfrm>
            <a:off x="6350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SUMMARY</a:t>
            </a:r>
            <a:endParaRPr sz="1400"/>
          </a:p>
        </p:txBody>
      </p:sp>
      <p:sp>
        <p:nvSpPr>
          <p:cNvPr id="528" name="Google Shape;528;p58"/>
          <p:cNvSpPr/>
          <p:nvPr/>
        </p:nvSpPr>
        <p:spPr>
          <a:xfrm>
            <a:off x="86360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KEY CHALLENGE / QUESTION</a:t>
            </a:r>
            <a:endParaRPr sz="1400"/>
          </a:p>
        </p:txBody>
      </p:sp>
      <p:sp>
        <p:nvSpPr>
          <p:cNvPr id="529" name="Google Shape;529;p58"/>
          <p:cNvSpPr txBox="1">
            <a:spLocks noGrp="1"/>
          </p:cNvSpPr>
          <p:nvPr>
            <p:ph type="sldNum" idx="12"/>
          </p:nvPr>
        </p:nvSpPr>
        <p:spPr>
          <a:xfrm>
            <a:off x="12014200" y="739139"/>
            <a:ext cx="3459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32"/>
        <p:cNvGrpSpPr/>
        <p:nvPr/>
      </p:nvGrpSpPr>
      <p:grpSpPr>
        <a:xfrm>
          <a:off x="0" y="0"/>
          <a:ext cx="0" cy="0"/>
          <a:chOff x="0" y="0"/>
          <a:chExt cx="0" cy="0"/>
        </a:xfrm>
      </p:grpSpPr>
      <p:sp>
        <p:nvSpPr>
          <p:cNvPr id="33" name="Google Shape;33;p5"/>
          <p:cNvSpPr txBox="1">
            <a:spLocks noGrp="1"/>
          </p:cNvSpPr>
          <p:nvPr>
            <p:ph type="body" idx="1"/>
          </p:nvPr>
        </p:nvSpPr>
        <p:spPr>
          <a:xfrm>
            <a:off x="635000" y="2303253"/>
            <a:ext cx="11734801" cy="437660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0"/>
              </a:spcBef>
              <a:spcAft>
                <a:spcPts val="0"/>
              </a:spcAft>
              <a:buClr>
                <a:schemeClr val="dk1"/>
              </a:buClr>
              <a:buSzPts val="2800"/>
              <a:buFont typeface="Georgia"/>
              <a:buChar char="‣"/>
              <a:defRPr sz="2800" b="0" i="0" u="none" strike="noStrike" cap="none">
                <a:solidFill>
                  <a:schemeClr val="dk1"/>
                </a:solidFill>
                <a:latin typeface="Georgia"/>
                <a:ea typeface="Georgia"/>
                <a:cs typeface="Georgia"/>
                <a:sym typeface="Georgia"/>
              </a:defRPr>
            </a:lvl1pPr>
            <a:lvl2pPr marL="914400" marR="0" lvl="1" indent="-381000" algn="l" rtl="0">
              <a:lnSpc>
                <a:spcPct val="114000"/>
              </a:lnSpc>
              <a:spcBef>
                <a:spcPts val="1200"/>
              </a:spcBef>
              <a:spcAft>
                <a:spcPts val="0"/>
              </a:spcAft>
              <a:buClr>
                <a:schemeClr val="dk1"/>
              </a:buClr>
              <a:buSzPts val="2400"/>
              <a:buFont typeface="Merriweather Sans"/>
              <a:buChar char="‣"/>
              <a:defRPr sz="2400" b="0" i="0" u="none" strike="noStrike" cap="none">
                <a:solidFill>
                  <a:schemeClr val="dk1"/>
                </a:solidFill>
                <a:latin typeface="Georgia"/>
                <a:ea typeface="Georgia"/>
                <a:cs typeface="Georgia"/>
                <a:sym typeface="Georgia"/>
              </a:defRPr>
            </a:lvl2pPr>
            <a:lvl3pPr marL="1371600" marR="0" lvl="2" indent="-355600" algn="l" rtl="0">
              <a:lnSpc>
                <a:spcPct val="114000"/>
              </a:lnSpc>
              <a:spcBef>
                <a:spcPts val="2400"/>
              </a:spcBef>
              <a:spcAft>
                <a:spcPts val="0"/>
              </a:spcAft>
              <a:buClr>
                <a:schemeClr val="dk1"/>
              </a:buClr>
              <a:buSzPts val="2000"/>
              <a:buFont typeface="Merriweather Sans"/>
              <a:buChar char="‣"/>
              <a:defRPr sz="2000" b="0" i="0" u="none" strike="noStrike" cap="none">
                <a:solidFill>
                  <a:schemeClr val="dk1"/>
                </a:solidFill>
                <a:latin typeface="Georgia"/>
                <a:ea typeface="Georgia"/>
                <a:cs typeface="Georgia"/>
                <a:sym typeface="Georgia"/>
              </a:defRPr>
            </a:lvl3pPr>
            <a:lvl4pPr marL="1828800" marR="0" lvl="3" indent="-342900" algn="l" rtl="0">
              <a:lnSpc>
                <a:spcPct val="114000"/>
              </a:lnSpc>
              <a:spcBef>
                <a:spcPts val="0"/>
              </a:spcBef>
              <a:spcAft>
                <a:spcPts val="0"/>
              </a:spcAft>
              <a:buClr>
                <a:schemeClr val="dk1"/>
              </a:buClr>
              <a:buSzPts val="1800"/>
              <a:buFont typeface="Merriweather Sans"/>
              <a:buChar char="‣"/>
              <a:defRPr sz="1800" b="0" i="0" u="none" strike="noStrike" cap="none">
                <a:solidFill>
                  <a:schemeClr val="dk1"/>
                </a:solidFill>
                <a:latin typeface="Georgia"/>
                <a:ea typeface="Georgia"/>
                <a:cs typeface="Georgia"/>
                <a:sym typeface="Georgia"/>
              </a:defRPr>
            </a:lvl4pPr>
            <a:lvl5pPr marL="2286000" marR="0" lvl="4" indent="-317500" algn="l" rtl="0">
              <a:lnSpc>
                <a:spcPct val="114000"/>
              </a:lnSpc>
              <a:spcBef>
                <a:spcPts val="0"/>
              </a:spcBef>
              <a:spcAft>
                <a:spcPts val="0"/>
              </a:spcAft>
              <a:buClr>
                <a:schemeClr val="dk1"/>
              </a:buClr>
              <a:buSzPts val="1400"/>
              <a:buFont typeface="Merriweather Sans"/>
              <a:buChar char="‣"/>
              <a:defRPr sz="1400" b="0" i="0" u="none" strike="noStrike" cap="none">
                <a:solidFill>
                  <a:schemeClr val="dk1"/>
                </a:solidFill>
                <a:latin typeface="Georgia"/>
                <a:ea typeface="Georgia"/>
                <a:cs typeface="Georgia"/>
                <a:sym typeface="Georgia"/>
              </a:defRPr>
            </a:lvl5pPr>
            <a:lvl6pPr marL="2743200" marR="0" lvl="5" indent="-350329" algn="l" rtl="0">
              <a:lnSpc>
                <a:spcPct val="9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9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9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90000"/>
              </a:lnSpc>
              <a:spcBef>
                <a:spcPts val="0"/>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
        <p:nvSpPr>
          <p:cNvPr id="34" name="Google Shape;34;p5"/>
          <p:cNvSpPr txBox="1"/>
          <p:nvPr/>
        </p:nvSpPr>
        <p:spPr>
          <a:xfrm>
            <a:off x="457824" y="6740725"/>
            <a:ext cx="12326526" cy="440340"/>
          </a:xfrm>
          <a:prstGeom prst="rect">
            <a:avLst/>
          </a:prstGeom>
          <a:noFill/>
          <a:ln>
            <a:noFill/>
          </a:ln>
        </p:spPr>
        <p:txBody>
          <a:bodyPr spcFirstLastPara="1" wrap="square" lIns="138200" tIns="138200" rIns="138200" bIns="138200"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171" b="1" i="0" u="none" strike="noStrike" cap="none">
                <a:solidFill>
                  <a:srgbClr val="000000"/>
                </a:solidFill>
                <a:latin typeface="Helvetica Neue"/>
                <a:ea typeface="Helvetica Neue"/>
                <a:cs typeface="Helvetica Neue"/>
                <a:sym typeface="Helvetica Neue"/>
              </a:rPr>
              <a:t>GENERAL ASSEMBLY	</a:t>
            </a:r>
            <a:endParaRPr/>
          </a:p>
        </p:txBody>
      </p:sp>
      <p:cxnSp>
        <p:nvCxnSpPr>
          <p:cNvPr id="35" name="Google Shape;35;p5"/>
          <p:cNvCxnSpPr/>
          <p:nvPr/>
        </p:nvCxnSpPr>
        <p:spPr>
          <a:xfrm>
            <a:off x="591720" y="6740723"/>
            <a:ext cx="11821363" cy="0"/>
          </a:xfrm>
          <a:prstGeom prst="straightConnector1">
            <a:avLst/>
          </a:prstGeom>
          <a:noFill/>
          <a:ln w="9525" cap="flat" cmpd="sng">
            <a:solidFill>
              <a:srgbClr val="000000"/>
            </a:solidFill>
            <a:prstDash val="solid"/>
            <a:round/>
            <a:headEnd type="none" w="sm" len="sm"/>
            <a:tailEnd type="none" w="sm" len="sm"/>
          </a:ln>
        </p:spPr>
      </p:cxnSp>
      <p:pic>
        <p:nvPicPr>
          <p:cNvPr id="36" name="Google Shape;36;p5"/>
          <p:cNvPicPr preferRelativeResize="0"/>
          <p:nvPr/>
        </p:nvPicPr>
        <p:blipFill rotWithShape="1">
          <a:blip r:embed="rId2">
            <a:alphaModFix/>
          </a:blip>
          <a:srcRect/>
          <a:stretch/>
        </p:blipFill>
        <p:spPr>
          <a:xfrm>
            <a:off x="12110722" y="6801591"/>
            <a:ext cx="319688" cy="318579"/>
          </a:xfrm>
          <a:prstGeom prst="rect">
            <a:avLst/>
          </a:prstGeom>
          <a:noFill/>
          <a:ln>
            <a:noFill/>
          </a:ln>
        </p:spPr>
      </p:pic>
      <p:cxnSp>
        <p:nvCxnSpPr>
          <p:cNvPr id="37" name="Google Shape;37;p5"/>
          <p:cNvCxnSpPr/>
          <p:nvPr/>
        </p:nvCxnSpPr>
        <p:spPr>
          <a:xfrm>
            <a:off x="591720" y="596673"/>
            <a:ext cx="11821363" cy="12"/>
          </a:xfrm>
          <a:prstGeom prst="straightConnector1">
            <a:avLst/>
          </a:prstGeom>
          <a:noFill/>
          <a:ln w="9525" cap="flat" cmpd="sng">
            <a:solidFill>
              <a:srgbClr val="000000"/>
            </a:solidFill>
            <a:prstDash val="solid"/>
            <a:round/>
            <a:headEnd type="none" w="sm" len="sm"/>
            <a:tailEnd type="none" w="sm" len="sm"/>
          </a:ln>
        </p:spPr>
      </p:cxnSp>
      <p:cxnSp>
        <p:nvCxnSpPr>
          <p:cNvPr id="38" name="Google Shape;38;p5"/>
          <p:cNvCxnSpPr/>
          <p:nvPr/>
        </p:nvCxnSpPr>
        <p:spPr>
          <a:xfrm>
            <a:off x="591720" y="1218736"/>
            <a:ext cx="11821363" cy="12"/>
          </a:xfrm>
          <a:prstGeom prst="straightConnector1">
            <a:avLst/>
          </a:prstGeom>
          <a:noFill/>
          <a:ln w="9525" cap="flat" cmpd="sng">
            <a:solidFill>
              <a:srgbClr val="000000"/>
            </a:solidFill>
            <a:prstDash val="solid"/>
            <a:round/>
            <a:headEnd type="none" w="sm" len="sm"/>
            <a:tailEnd type="none" w="sm" len="sm"/>
          </a:ln>
        </p:spPr>
      </p:cxnSp>
      <p:sp>
        <p:nvSpPr>
          <p:cNvPr id="39" name="Google Shape;39;p5"/>
          <p:cNvSpPr txBox="1">
            <a:spLocks noGrp="1"/>
          </p:cNvSpPr>
          <p:nvPr>
            <p:ph type="title"/>
          </p:nvPr>
        </p:nvSpPr>
        <p:spPr>
          <a:xfrm>
            <a:off x="495926" y="648729"/>
            <a:ext cx="11873873" cy="617838"/>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chemeClr val="dk1"/>
              </a:buClr>
              <a:buSzPts val="1400"/>
              <a:buFont typeface="Oswald"/>
              <a:buNone/>
              <a:defRPr sz="3200" b="1" i="0" u="none" strike="noStrike" cap="none">
                <a:solidFill>
                  <a:schemeClr val="dk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0" name="Google Shape;40;p5"/>
          <p:cNvSpPr txBox="1">
            <a:spLocks noGrp="1"/>
          </p:cNvSpPr>
          <p:nvPr>
            <p:ph type="body" idx="2"/>
          </p:nvPr>
        </p:nvSpPr>
        <p:spPr>
          <a:xfrm>
            <a:off x="495926" y="1393793"/>
            <a:ext cx="11873873" cy="724346"/>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2800"/>
              <a:buFont typeface="Georgia"/>
              <a:buNone/>
              <a:defRPr sz="5400" b="1" i="0" u="none" strike="noStrike" cap="none">
                <a:solidFill>
                  <a:schemeClr val="dk1"/>
                </a:solidFill>
                <a:latin typeface="Oswald"/>
                <a:ea typeface="Oswald"/>
                <a:cs typeface="Oswald"/>
                <a:sym typeface="Oswald"/>
              </a:defRPr>
            </a:lvl1pPr>
            <a:lvl2pPr marL="914400" marR="0" lvl="1" indent="-228600" algn="l" rtl="0">
              <a:lnSpc>
                <a:spcPct val="114000"/>
              </a:lnSpc>
              <a:spcBef>
                <a:spcPts val="0"/>
              </a:spcBef>
              <a:spcAft>
                <a:spcPts val="0"/>
              </a:spcAft>
              <a:buClr>
                <a:schemeClr val="dk1"/>
              </a:buClr>
              <a:buSzPts val="2400"/>
              <a:buFont typeface="Arial"/>
              <a:buNone/>
              <a:defRPr sz="2400" b="0" i="0" u="none" strike="noStrike" cap="none">
                <a:solidFill>
                  <a:schemeClr val="dk1"/>
                </a:solidFill>
                <a:latin typeface="Georgia"/>
                <a:ea typeface="Georgia"/>
                <a:cs typeface="Georgia"/>
                <a:sym typeface="Georgia"/>
              </a:defRPr>
            </a:lvl2pPr>
            <a:lvl3pPr marL="1371600" marR="0" lvl="2" indent="-355600" algn="l" rtl="0">
              <a:lnSpc>
                <a:spcPct val="114000"/>
              </a:lnSpc>
              <a:spcBef>
                <a:spcPts val="2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3pPr>
            <a:lvl4pPr marL="1828800" marR="0" lvl="3" indent="-342900" algn="l" rtl="0">
              <a:lnSpc>
                <a:spcPct val="114000"/>
              </a:lnSpc>
              <a:spcBef>
                <a:spcPts val="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4pPr>
            <a:lvl5pPr marL="2286000" marR="0" lvl="4" indent="-317500" algn="l" rtl="0">
              <a:lnSpc>
                <a:spcPct val="114000"/>
              </a:lnSpc>
              <a:spcBef>
                <a:spcPts val="0"/>
              </a:spcBef>
              <a:spcAft>
                <a:spcPts val="0"/>
              </a:spcAft>
              <a:buClr>
                <a:schemeClr val="dk1"/>
              </a:buClr>
              <a:buSzPts val="1400"/>
              <a:buFont typeface="Arial"/>
              <a:buChar char="•"/>
              <a:defRPr sz="1400" b="0" i="0" u="none" strike="noStrike" cap="none">
                <a:solidFill>
                  <a:schemeClr val="dk1"/>
                </a:solidFill>
                <a:latin typeface="Georgia"/>
                <a:ea typeface="Georgia"/>
                <a:cs typeface="Georgia"/>
                <a:sym typeface="Georgia"/>
              </a:defRPr>
            </a:lvl5pPr>
            <a:lvl6pPr marL="2743200" marR="0" lvl="5"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ontent: Full Page Image">
  <p:cSld name="Content: Full Page Image 2">
    <p:spTree>
      <p:nvGrpSpPr>
        <p:cNvPr id="1" name="Shape 530"/>
        <p:cNvGrpSpPr/>
        <p:nvPr/>
      </p:nvGrpSpPr>
      <p:grpSpPr>
        <a:xfrm>
          <a:off x="0" y="0"/>
          <a:ext cx="0" cy="0"/>
          <a:chOff x="0" y="0"/>
          <a:chExt cx="0" cy="0"/>
        </a:xfrm>
      </p:grpSpPr>
      <p:sp>
        <p:nvSpPr>
          <p:cNvPr id="531" name="Google Shape;531;p59"/>
          <p:cNvSpPr txBox="1">
            <a:spLocks noGrp="1"/>
          </p:cNvSpPr>
          <p:nvPr>
            <p:ph type="body" idx="1"/>
          </p:nvPr>
        </p:nvSpPr>
        <p:spPr>
          <a:xfrm>
            <a:off x="317500" y="317500"/>
            <a:ext cx="12369900" cy="66675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2" name="Google Shape;532;p59"/>
          <p:cNvSpPr txBox="1">
            <a:spLocks noGrp="1"/>
          </p:cNvSpPr>
          <p:nvPr>
            <p:ph type="title"/>
          </p:nvPr>
        </p:nvSpPr>
        <p:spPr>
          <a:xfrm>
            <a:off x="635000" y="1473200"/>
            <a:ext cx="11734800" cy="1498500"/>
          </a:xfrm>
          <a:prstGeom prst="rect">
            <a:avLst/>
          </a:prstGeom>
          <a:noFill/>
          <a:ln>
            <a:noFill/>
          </a:ln>
        </p:spPr>
        <p:txBody>
          <a:bodyPr spcFirstLastPara="1" wrap="square" lIns="91450" tIns="91450" rIns="91450" bIns="91450"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28600" algn="l" rtl="0">
              <a:lnSpc>
                <a:spcPct val="92592"/>
              </a:lnSpc>
              <a:spcBef>
                <a:spcPts val="0"/>
              </a:spcBef>
              <a:spcAft>
                <a:spcPts val="0"/>
              </a:spcAft>
              <a:buSzPts val="1400"/>
              <a:buNone/>
              <a:defRPr sz="1800"/>
            </a:lvl2pPr>
            <a:lvl3pPr marL="0" marR="0" lvl="2" indent="444500" algn="l" rtl="0">
              <a:lnSpc>
                <a:spcPct val="92592"/>
              </a:lnSpc>
              <a:spcBef>
                <a:spcPts val="0"/>
              </a:spcBef>
              <a:spcAft>
                <a:spcPts val="0"/>
              </a:spcAft>
              <a:buSzPts val="1400"/>
              <a:buNone/>
              <a:defRPr sz="1800"/>
            </a:lvl3pPr>
            <a:lvl4pPr marL="0" marR="0" lvl="3" indent="685800" algn="l" rtl="0">
              <a:lnSpc>
                <a:spcPct val="92592"/>
              </a:lnSpc>
              <a:spcBef>
                <a:spcPts val="0"/>
              </a:spcBef>
              <a:spcAft>
                <a:spcPts val="0"/>
              </a:spcAft>
              <a:buSzPts val="1400"/>
              <a:buNone/>
              <a:defRPr sz="1800"/>
            </a:lvl4pPr>
            <a:lvl5pPr marL="0" marR="0" lvl="4" indent="914400" algn="l" rtl="0">
              <a:lnSpc>
                <a:spcPct val="92592"/>
              </a:lnSpc>
              <a:spcBef>
                <a:spcPts val="0"/>
              </a:spcBef>
              <a:spcAft>
                <a:spcPts val="0"/>
              </a:spcAft>
              <a:buSzPts val="1400"/>
              <a:buNone/>
              <a:defRPr sz="1800"/>
            </a:lvl5pPr>
            <a:lvl6pPr marL="0" marR="0" lvl="5" indent="1143000" algn="l" rtl="0">
              <a:lnSpc>
                <a:spcPct val="92592"/>
              </a:lnSpc>
              <a:spcBef>
                <a:spcPts val="0"/>
              </a:spcBef>
              <a:spcAft>
                <a:spcPts val="0"/>
              </a:spcAft>
              <a:buSzPts val="1400"/>
              <a:buNone/>
              <a:defRPr sz="1800"/>
            </a:lvl6pPr>
            <a:lvl7pPr marL="0" marR="0" lvl="6" indent="1371600" algn="l" rtl="0">
              <a:lnSpc>
                <a:spcPct val="92592"/>
              </a:lnSpc>
              <a:spcBef>
                <a:spcPts val="0"/>
              </a:spcBef>
              <a:spcAft>
                <a:spcPts val="0"/>
              </a:spcAft>
              <a:buSzPts val="1400"/>
              <a:buNone/>
              <a:defRPr sz="1800"/>
            </a:lvl7pPr>
            <a:lvl8pPr marL="0" marR="0" lvl="7" indent="1612900" algn="l" rtl="0">
              <a:lnSpc>
                <a:spcPct val="92592"/>
              </a:lnSpc>
              <a:spcBef>
                <a:spcPts val="0"/>
              </a:spcBef>
              <a:spcAft>
                <a:spcPts val="0"/>
              </a:spcAft>
              <a:buSzPts val="1400"/>
              <a:buNone/>
              <a:defRPr sz="1800"/>
            </a:lvl8pPr>
            <a:lvl9pPr marL="0" marR="0" lvl="8" indent="1828800" algn="l" rtl="0">
              <a:lnSpc>
                <a:spcPct val="92592"/>
              </a:lnSpc>
              <a:spcBef>
                <a:spcPts val="0"/>
              </a:spcBef>
              <a:spcAft>
                <a:spcPts val="0"/>
              </a:spcAft>
              <a:buSzPts val="1400"/>
              <a:buNone/>
              <a:defRPr sz="1800"/>
            </a:lvl9pPr>
          </a:lstStyle>
          <a:p>
            <a:endParaRPr/>
          </a:p>
        </p:txBody>
      </p:sp>
      <p:sp>
        <p:nvSpPr>
          <p:cNvPr id="533" name="Google Shape;533;p59"/>
          <p:cNvSpPr txBox="1">
            <a:spLocks noGrp="1"/>
          </p:cNvSpPr>
          <p:nvPr>
            <p:ph type="sldNum" idx="12"/>
          </p:nvPr>
        </p:nvSpPr>
        <p:spPr>
          <a:xfrm>
            <a:off x="12014200" y="739139"/>
            <a:ext cx="3621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ontent: IMAC">
  <p:cSld name="Content: IMAC 2">
    <p:spTree>
      <p:nvGrpSpPr>
        <p:cNvPr id="1" name="Shape 534"/>
        <p:cNvGrpSpPr/>
        <p:nvPr/>
      </p:nvGrpSpPr>
      <p:grpSpPr>
        <a:xfrm>
          <a:off x="0" y="0"/>
          <a:ext cx="0" cy="0"/>
          <a:chOff x="0" y="0"/>
          <a:chExt cx="0" cy="0"/>
        </a:xfrm>
      </p:grpSpPr>
      <p:pic>
        <p:nvPicPr>
          <p:cNvPr id="535" name="Google Shape;535;p60"/>
          <p:cNvPicPr preferRelativeResize="0"/>
          <p:nvPr/>
        </p:nvPicPr>
        <p:blipFill rotWithShape="1">
          <a:blip r:embed="rId2">
            <a:alphaModFix/>
          </a:blip>
          <a:srcRect/>
          <a:stretch/>
        </p:blipFill>
        <p:spPr>
          <a:xfrm>
            <a:off x="3314700" y="1555328"/>
            <a:ext cx="6361500" cy="5156100"/>
          </a:xfrm>
          <a:prstGeom prst="rect">
            <a:avLst/>
          </a:prstGeom>
          <a:noFill/>
          <a:ln>
            <a:noFill/>
          </a:ln>
        </p:spPr>
      </p:pic>
      <p:cxnSp>
        <p:nvCxnSpPr>
          <p:cNvPr id="536" name="Google Shape;536;p60"/>
          <p:cNvCxnSpPr/>
          <p:nvPr/>
        </p:nvCxnSpPr>
        <p:spPr>
          <a:xfrm>
            <a:off x="635000" y="635000"/>
            <a:ext cx="11734800" cy="0"/>
          </a:xfrm>
          <a:prstGeom prst="straightConnector1">
            <a:avLst/>
          </a:prstGeom>
          <a:noFill/>
          <a:ln>
            <a:noFill/>
          </a:ln>
        </p:spPr>
      </p:cxnSp>
      <p:cxnSp>
        <p:nvCxnSpPr>
          <p:cNvPr id="537" name="Google Shape;537;p60"/>
          <p:cNvCxnSpPr/>
          <p:nvPr/>
        </p:nvCxnSpPr>
        <p:spPr>
          <a:xfrm>
            <a:off x="635000" y="1219200"/>
            <a:ext cx="11734800" cy="0"/>
          </a:xfrm>
          <a:prstGeom prst="straightConnector1">
            <a:avLst/>
          </a:prstGeom>
          <a:noFill/>
          <a:ln>
            <a:noFill/>
          </a:ln>
        </p:spPr>
      </p:cxnSp>
      <p:sp>
        <p:nvSpPr>
          <p:cNvPr id="538" name="Google Shape;538;p60"/>
          <p:cNvSpPr txBox="1">
            <a:spLocks noGrp="1"/>
          </p:cNvSpPr>
          <p:nvPr>
            <p:ph type="body" idx="1"/>
          </p:nvPr>
        </p:nvSpPr>
        <p:spPr>
          <a:xfrm>
            <a:off x="3606800" y="1803400"/>
            <a:ext cx="5829000" cy="32889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9" name="Google Shape;539;p60"/>
          <p:cNvSpPr txBox="1">
            <a:spLocks noGrp="1"/>
          </p:cNvSpPr>
          <p:nvPr>
            <p:ph type="sldNum" idx="12"/>
          </p:nvPr>
        </p:nvSpPr>
        <p:spPr>
          <a:xfrm>
            <a:off x="12014200" y="739139"/>
            <a:ext cx="3621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ontent: MAC Book Pro">
  <p:cSld name="Content: MAC Book Pro 2">
    <p:spTree>
      <p:nvGrpSpPr>
        <p:cNvPr id="1" name="Shape 540"/>
        <p:cNvGrpSpPr/>
        <p:nvPr/>
      </p:nvGrpSpPr>
      <p:grpSpPr>
        <a:xfrm>
          <a:off x="0" y="0"/>
          <a:ext cx="0" cy="0"/>
          <a:chOff x="0" y="0"/>
          <a:chExt cx="0" cy="0"/>
        </a:xfrm>
      </p:grpSpPr>
      <p:pic>
        <p:nvPicPr>
          <p:cNvPr id="541" name="Google Shape;541;p61"/>
          <p:cNvPicPr preferRelativeResize="0"/>
          <p:nvPr/>
        </p:nvPicPr>
        <p:blipFill rotWithShape="1">
          <a:blip r:embed="rId2">
            <a:alphaModFix/>
          </a:blip>
          <a:srcRect/>
          <a:stretch/>
        </p:blipFill>
        <p:spPr>
          <a:xfrm>
            <a:off x="2794792" y="1556145"/>
            <a:ext cx="7329000" cy="5128800"/>
          </a:xfrm>
          <a:prstGeom prst="rect">
            <a:avLst/>
          </a:prstGeom>
          <a:noFill/>
          <a:ln>
            <a:noFill/>
          </a:ln>
        </p:spPr>
      </p:pic>
      <p:cxnSp>
        <p:nvCxnSpPr>
          <p:cNvPr id="542" name="Google Shape;542;p61"/>
          <p:cNvCxnSpPr/>
          <p:nvPr/>
        </p:nvCxnSpPr>
        <p:spPr>
          <a:xfrm>
            <a:off x="635000" y="635000"/>
            <a:ext cx="11734800" cy="0"/>
          </a:xfrm>
          <a:prstGeom prst="straightConnector1">
            <a:avLst/>
          </a:prstGeom>
          <a:noFill/>
          <a:ln>
            <a:noFill/>
          </a:ln>
        </p:spPr>
      </p:cxnSp>
      <p:cxnSp>
        <p:nvCxnSpPr>
          <p:cNvPr id="543" name="Google Shape;543;p61"/>
          <p:cNvCxnSpPr/>
          <p:nvPr/>
        </p:nvCxnSpPr>
        <p:spPr>
          <a:xfrm>
            <a:off x="635000" y="1219200"/>
            <a:ext cx="11734800" cy="0"/>
          </a:xfrm>
          <a:prstGeom prst="straightConnector1">
            <a:avLst/>
          </a:prstGeom>
          <a:noFill/>
          <a:ln>
            <a:noFill/>
          </a:ln>
        </p:spPr>
      </p:cxnSp>
      <p:sp>
        <p:nvSpPr>
          <p:cNvPr id="544" name="Google Shape;544;p61"/>
          <p:cNvSpPr txBox="1">
            <a:spLocks noGrp="1"/>
          </p:cNvSpPr>
          <p:nvPr>
            <p:ph type="body" idx="1"/>
          </p:nvPr>
        </p:nvSpPr>
        <p:spPr>
          <a:xfrm>
            <a:off x="3759200" y="1841500"/>
            <a:ext cx="5448000" cy="33909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5" name="Google Shape;545;p61"/>
          <p:cNvSpPr txBox="1">
            <a:spLocks noGrp="1"/>
          </p:cNvSpPr>
          <p:nvPr>
            <p:ph type="sldNum" idx="12"/>
          </p:nvPr>
        </p:nvSpPr>
        <p:spPr>
          <a:xfrm>
            <a:off x="12014200" y="739139"/>
            <a:ext cx="3621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ontent: IPad">
  <p:cSld name="Content: IPad 2">
    <p:spTree>
      <p:nvGrpSpPr>
        <p:cNvPr id="1" name="Shape 546"/>
        <p:cNvGrpSpPr/>
        <p:nvPr/>
      </p:nvGrpSpPr>
      <p:grpSpPr>
        <a:xfrm>
          <a:off x="0" y="0"/>
          <a:ext cx="0" cy="0"/>
          <a:chOff x="0" y="0"/>
          <a:chExt cx="0" cy="0"/>
        </a:xfrm>
      </p:grpSpPr>
      <p:pic>
        <p:nvPicPr>
          <p:cNvPr id="547" name="Google Shape;547;p62"/>
          <p:cNvPicPr preferRelativeResize="0"/>
          <p:nvPr/>
        </p:nvPicPr>
        <p:blipFill rotWithShape="1">
          <a:blip r:embed="rId2">
            <a:alphaModFix/>
          </a:blip>
          <a:srcRect/>
          <a:stretch/>
        </p:blipFill>
        <p:spPr>
          <a:xfrm>
            <a:off x="3136900" y="1511300"/>
            <a:ext cx="6845400" cy="5354700"/>
          </a:xfrm>
          <a:prstGeom prst="rect">
            <a:avLst/>
          </a:prstGeom>
          <a:noFill/>
          <a:ln>
            <a:noFill/>
          </a:ln>
        </p:spPr>
      </p:pic>
      <p:cxnSp>
        <p:nvCxnSpPr>
          <p:cNvPr id="548" name="Google Shape;548;p62"/>
          <p:cNvCxnSpPr/>
          <p:nvPr/>
        </p:nvCxnSpPr>
        <p:spPr>
          <a:xfrm>
            <a:off x="635000" y="635000"/>
            <a:ext cx="11734800" cy="0"/>
          </a:xfrm>
          <a:prstGeom prst="straightConnector1">
            <a:avLst/>
          </a:prstGeom>
          <a:noFill/>
          <a:ln>
            <a:noFill/>
          </a:ln>
        </p:spPr>
      </p:cxnSp>
      <p:cxnSp>
        <p:nvCxnSpPr>
          <p:cNvPr id="549" name="Google Shape;549;p62"/>
          <p:cNvCxnSpPr/>
          <p:nvPr/>
        </p:nvCxnSpPr>
        <p:spPr>
          <a:xfrm>
            <a:off x="635000" y="1219200"/>
            <a:ext cx="11734800" cy="0"/>
          </a:xfrm>
          <a:prstGeom prst="straightConnector1">
            <a:avLst/>
          </a:prstGeom>
          <a:noFill/>
          <a:ln>
            <a:noFill/>
          </a:ln>
        </p:spPr>
      </p:cxnSp>
      <p:sp>
        <p:nvSpPr>
          <p:cNvPr id="550" name="Google Shape;550;p62"/>
          <p:cNvSpPr txBox="1">
            <a:spLocks noGrp="1"/>
          </p:cNvSpPr>
          <p:nvPr>
            <p:ph type="body" idx="1"/>
          </p:nvPr>
        </p:nvSpPr>
        <p:spPr>
          <a:xfrm>
            <a:off x="3822700" y="2095500"/>
            <a:ext cx="5435700" cy="40893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1" name="Google Shape;551;p62"/>
          <p:cNvSpPr txBox="1">
            <a:spLocks noGrp="1"/>
          </p:cNvSpPr>
          <p:nvPr>
            <p:ph type="sldNum" idx="12"/>
          </p:nvPr>
        </p:nvSpPr>
        <p:spPr>
          <a:xfrm>
            <a:off x="12014200" y="739139"/>
            <a:ext cx="3621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ontent: Smart Phones">
  <p:cSld name="Content: Smart Phones 2">
    <p:spTree>
      <p:nvGrpSpPr>
        <p:cNvPr id="1" name="Shape 552"/>
        <p:cNvGrpSpPr/>
        <p:nvPr/>
      </p:nvGrpSpPr>
      <p:grpSpPr>
        <a:xfrm>
          <a:off x="0" y="0"/>
          <a:ext cx="0" cy="0"/>
          <a:chOff x="0" y="0"/>
          <a:chExt cx="0" cy="0"/>
        </a:xfrm>
      </p:grpSpPr>
      <p:pic>
        <p:nvPicPr>
          <p:cNvPr id="553" name="Google Shape;553;p63"/>
          <p:cNvPicPr preferRelativeResize="0"/>
          <p:nvPr/>
        </p:nvPicPr>
        <p:blipFill rotWithShape="1">
          <a:blip r:embed="rId2">
            <a:alphaModFix/>
          </a:blip>
          <a:srcRect/>
          <a:stretch/>
        </p:blipFill>
        <p:spPr>
          <a:xfrm>
            <a:off x="1016000" y="1313655"/>
            <a:ext cx="4043700" cy="6057900"/>
          </a:xfrm>
          <a:prstGeom prst="rect">
            <a:avLst/>
          </a:prstGeom>
          <a:noFill/>
          <a:ln>
            <a:noFill/>
          </a:ln>
        </p:spPr>
      </p:pic>
      <p:pic>
        <p:nvPicPr>
          <p:cNvPr id="554" name="Google Shape;554;p63"/>
          <p:cNvPicPr preferRelativeResize="0"/>
          <p:nvPr/>
        </p:nvPicPr>
        <p:blipFill rotWithShape="1">
          <a:blip r:embed="rId3">
            <a:alphaModFix/>
          </a:blip>
          <a:srcRect/>
          <a:stretch/>
        </p:blipFill>
        <p:spPr>
          <a:xfrm>
            <a:off x="4673600" y="1371600"/>
            <a:ext cx="3695700" cy="5514600"/>
          </a:xfrm>
          <a:prstGeom prst="rect">
            <a:avLst/>
          </a:prstGeom>
          <a:noFill/>
          <a:ln>
            <a:noFill/>
          </a:ln>
        </p:spPr>
      </p:pic>
      <p:pic>
        <p:nvPicPr>
          <p:cNvPr id="555" name="Google Shape;555;p63"/>
          <p:cNvPicPr preferRelativeResize="0"/>
          <p:nvPr/>
        </p:nvPicPr>
        <p:blipFill rotWithShape="1">
          <a:blip r:embed="rId4">
            <a:alphaModFix/>
          </a:blip>
          <a:srcRect/>
          <a:stretch/>
        </p:blipFill>
        <p:spPr>
          <a:xfrm>
            <a:off x="8509000" y="1358900"/>
            <a:ext cx="2984700" cy="5459700"/>
          </a:xfrm>
          <a:prstGeom prst="rect">
            <a:avLst/>
          </a:prstGeom>
          <a:noFill/>
          <a:ln>
            <a:noFill/>
          </a:ln>
        </p:spPr>
      </p:pic>
      <p:cxnSp>
        <p:nvCxnSpPr>
          <p:cNvPr id="556" name="Google Shape;556;p63"/>
          <p:cNvCxnSpPr/>
          <p:nvPr/>
        </p:nvCxnSpPr>
        <p:spPr>
          <a:xfrm>
            <a:off x="635000" y="635000"/>
            <a:ext cx="11734800" cy="0"/>
          </a:xfrm>
          <a:prstGeom prst="straightConnector1">
            <a:avLst/>
          </a:prstGeom>
          <a:noFill/>
          <a:ln>
            <a:noFill/>
          </a:ln>
        </p:spPr>
      </p:cxnSp>
      <p:cxnSp>
        <p:nvCxnSpPr>
          <p:cNvPr id="557" name="Google Shape;557;p63"/>
          <p:cNvCxnSpPr/>
          <p:nvPr/>
        </p:nvCxnSpPr>
        <p:spPr>
          <a:xfrm>
            <a:off x="635000" y="1219200"/>
            <a:ext cx="11734800" cy="0"/>
          </a:xfrm>
          <a:prstGeom prst="straightConnector1">
            <a:avLst/>
          </a:prstGeom>
          <a:noFill/>
          <a:ln>
            <a:noFill/>
          </a:ln>
        </p:spPr>
      </p:cxnSp>
      <p:sp>
        <p:nvSpPr>
          <p:cNvPr id="558" name="Google Shape;558;p63"/>
          <p:cNvSpPr/>
          <p:nvPr/>
        </p:nvSpPr>
        <p:spPr>
          <a:xfrm>
            <a:off x="5651500" y="3835400"/>
            <a:ext cx="1707900" cy="254400"/>
          </a:xfrm>
          <a:prstGeom prst="rect">
            <a:avLst/>
          </a:prstGeom>
          <a:noFill/>
          <a:ln>
            <a:noFill/>
          </a:ln>
        </p:spPr>
        <p:txBody>
          <a:bodyPr spcFirstLastPara="1" wrap="square" lIns="38075" tIns="38075" rIns="38075" bIns="38075"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559" name="Google Shape;559;p63"/>
          <p:cNvSpPr/>
          <p:nvPr/>
        </p:nvSpPr>
        <p:spPr>
          <a:xfrm>
            <a:off x="9182100" y="3835400"/>
            <a:ext cx="1707900" cy="254400"/>
          </a:xfrm>
          <a:prstGeom prst="rect">
            <a:avLst/>
          </a:prstGeom>
          <a:noFill/>
          <a:ln>
            <a:noFill/>
          </a:ln>
        </p:spPr>
        <p:txBody>
          <a:bodyPr spcFirstLastPara="1" wrap="square" lIns="38075" tIns="38075" rIns="38075" bIns="38075"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560" name="Google Shape;560;p63"/>
          <p:cNvSpPr txBox="1">
            <a:spLocks noGrp="1"/>
          </p:cNvSpPr>
          <p:nvPr>
            <p:ph type="body" idx="1"/>
          </p:nvPr>
        </p:nvSpPr>
        <p:spPr>
          <a:xfrm>
            <a:off x="1841500" y="1981200"/>
            <a:ext cx="2311800" cy="39624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63"/>
          <p:cNvSpPr txBox="1">
            <a:spLocks noGrp="1"/>
          </p:cNvSpPr>
          <p:nvPr>
            <p:ph type="sldNum" idx="12"/>
          </p:nvPr>
        </p:nvSpPr>
        <p:spPr>
          <a:xfrm>
            <a:off x="12014200" y="739139"/>
            <a:ext cx="3621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transition spd="med">
    <p:fade thruBlk="1"/>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Discussion">
  <p:cSld name="Discussion">
    <p:bg>
      <p:bgPr>
        <a:solidFill>
          <a:srgbClr val="000000"/>
        </a:solidFill>
        <a:effectLst/>
      </p:bgPr>
    </p:bg>
    <p:spTree>
      <p:nvGrpSpPr>
        <p:cNvPr id="1" name="Shape 562"/>
        <p:cNvGrpSpPr/>
        <p:nvPr/>
      </p:nvGrpSpPr>
      <p:grpSpPr>
        <a:xfrm>
          <a:off x="0" y="0"/>
          <a:ext cx="0" cy="0"/>
          <a:chOff x="0" y="0"/>
          <a:chExt cx="0" cy="0"/>
        </a:xfrm>
      </p:grpSpPr>
      <p:cxnSp>
        <p:nvCxnSpPr>
          <p:cNvPr id="563" name="Google Shape;563;p64"/>
          <p:cNvCxnSpPr/>
          <p:nvPr/>
        </p:nvCxnSpPr>
        <p:spPr>
          <a:xfrm>
            <a:off x="635000" y="635000"/>
            <a:ext cx="11734800" cy="0"/>
          </a:xfrm>
          <a:prstGeom prst="straightConnector1">
            <a:avLst/>
          </a:prstGeom>
          <a:noFill/>
          <a:ln w="9525" cap="flat" cmpd="sng">
            <a:solidFill>
              <a:srgbClr val="FFFFFF"/>
            </a:solidFill>
            <a:prstDash val="solid"/>
            <a:miter lim="8000"/>
            <a:headEnd type="none" w="sm" len="sm"/>
            <a:tailEnd type="none" w="sm" len="sm"/>
          </a:ln>
        </p:spPr>
      </p:cxnSp>
      <p:cxnSp>
        <p:nvCxnSpPr>
          <p:cNvPr id="564" name="Google Shape;564;p64"/>
          <p:cNvCxnSpPr/>
          <p:nvPr/>
        </p:nvCxnSpPr>
        <p:spPr>
          <a:xfrm>
            <a:off x="635000" y="1219200"/>
            <a:ext cx="11734800" cy="0"/>
          </a:xfrm>
          <a:prstGeom prst="straightConnector1">
            <a:avLst/>
          </a:prstGeom>
          <a:noFill/>
          <a:ln w="9525" cap="flat" cmpd="sng">
            <a:solidFill>
              <a:srgbClr val="FFFFFF"/>
            </a:solidFill>
            <a:prstDash val="solid"/>
            <a:miter lim="8000"/>
            <a:headEnd type="none" w="sm" len="sm"/>
            <a:tailEnd type="none" w="sm" len="sm"/>
          </a:ln>
        </p:spPr>
      </p:cxnSp>
      <p:sp>
        <p:nvSpPr>
          <p:cNvPr id="565" name="Google Shape;565;p64"/>
          <p:cNvSpPr/>
          <p:nvPr/>
        </p:nvSpPr>
        <p:spPr>
          <a:xfrm>
            <a:off x="635000" y="1473200"/>
            <a:ext cx="11734800" cy="14604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FFFFFF"/>
              </a:buClr>
              <a:buFont typeface="Arial"/>
              <a:buNone/>
            </a:pPr>
            <a:r>
              <a:rPr lang="en-US" sz="11900" b="1" i="0" u="none" strike="noStrike" cap="none">
                <a:solidFill>
                  <a:srgbClr val="FFFFFF"/>
                </a:solidFill>
                <a:latin typeface="Arial"/>
                <a:ea typeface="Arial"/>
                <a:cs typeface="Arial"/>
                <a:sym typeface="Arial"/>
              </a:rPr>
              <a:t>DISCUSSION TIME</a:t>
            </a:r>
            <a:endParaRPr sz="1400"/>
          </a:p>
        </p:txBody>
      </p:sp>
      <p:sp>
        <p:nvSpPr>
          <p:cNvPr id="566" name="Google Shape;566;p64"/>
          <p:cNvSpPr txBox="1">
            <a:spLocks noGrp="1"/>
          </p:cNvSpPr>
          <p:nvPr>
            <p:ph type="sldNum" idx="12"/>
          </p:nvPr>
        </p:nvSpPr>
        <p:spPr>
          <a:xfrm>
            <a:off x="12030450" y="739139"/>
            <a:ext cx="345900" cy="426900"/>
          </a:xfrm>
          <a:prstGeom prst="rect">
            <a:avLst/>
          </a:prstGeom>
          <a:noFill/>
          <a:ln>
            <a:noFill/>
          </a:ln>
        </p:spPr>
        <p:txBody>
          <a:bodyPr spcFirstLastPara="1" wrap="square" lIns="91450" tIns="91450" rIns="91450" bIns="91450" anchor="ctr" anchorCtr="0">
            <a:noAutofit/>
          </a:bodyPr>
          <a:lstStyle>
            <a:lvl1pPr marL="0" marR="0" lvl="0"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lgn="l">
              <a:spcBef>
                <a:spcPts val="0"/>
              </a:spcBef>
              <a:spcAft>
                <a:spcPts val="0"/>
              </a:spcAft>
              <a:buNone/>
            </a:pPr>
            <a:endParaRPr/>
          </a:p>
          <a:p>
            <a:pPr marL="0" lvl="2" indent="444500" algn="l">
              <a:spcBef>
                <a:spcPts val="0"/>
              </a:spcBef>
              <a:spcAft>
                <a:spcPts val="0"/>
              </a:spcAft>
              <a:buNone/>
            </a:pPr>
            <a:endParaRPr/>
          </a:p>
          <a:p>
            <a:pPr marL="0" lvl="3" indent="685800" algn="l">
              <a:spcBef>
                <a:spcPts val="0"/>
              </a:spcBef>
              <a:spcAft>
                <a:spcPts val="0"/>
              </a:spcAft>
              <a:buNone/>
            </a:pPr>
            <a:endParaRPr/>
          </a:p>
          <a:p>
            <a:pPr marL="0" lvl="4" indent="914400" algn="l">
              <a:spcBef>
                <a:spcPts val="0"/>
              </a:spcBef>
              <a:spcAft>
                <a:spcPts val="0"/>
              </a:spcAft>
              <a:buNone/>
            </a:pPr>
            <a:endParaRPr/>
          </a:p>
          <a:p>
            <a:pPr marL="0" lvl="5" indent="1143000" algn="l">
              <a:spcBef>
                <a:spcPts val="0"/>
              </a:spcBef>
              <a:spcAft>
                <a:spcPts val="0"/>
              </a:spcAft>
              <a:buNone/>
            </a:pPr>
            <a:endParaRPr/>
          </a:p>
          <a:p>
            <a:pPr marL="0" lvl="6" indent="1371600" algn="l">
              <a:spcBef>
                <a:spcPts val="0"/>
              </a:spcBef>
              <a:spcAft>
                <a:spcPts val="0"/>
              </a:spcAft>
              <a:buNone/>
            </a:pPr>
            <a:endParaRPr/>
          </a:p>
          <a:p>
            <a:pPr marL="0" lvl="7" indent="1612900" algn="l">
              <a:spcBef>
                <a:spcPts val="0"/>
              </a:spcBef>
              <a:spcAft>
                <a:spcPts val="0"/>
              </a:spcAft>
              <a:buNone/>
            </a:pPr>
            <a:endParaRPr/>
          </a:p>
          <a:p>
            <a:pPr marL="0" lvl="8" indent="1828800" algn="l">
              <a:spcBef>
                <a:spcPts val="0"/>
              </a:spcBef>
              <a:spcAft>
                <a:spcPts val="0"/>
              </a:spcAft>
              <a:buNone/>
            </a:pPr>
            <a:endParaRPr/>
          </a:p>
        </p:txBody>
      </p:sp>
    </p:spTree>
  </p:cSld>
  <p:clrMapOvr>
    <a:masterClrMapping/>
  </p:clrMapOvr>
  <p:transition spd="med">
    <p:fade thruBlk="1"/>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Full Image">
  <p:cSld name="Full Image">
    <p:spTree>
      <p:nvGrpSpPr>
        <p:cNvPr id="1" name="Shape 567"/>
        <p:cNvGrpSpPr/>
        <p:nvPr/>
      </p:nvGrpSpPr>
      <p:grpSpPr>
        <a:xfrm>
          <a:off x="0" y="0"/>
          <a:ext cx="0" cy="0"/>
          <a:chOff x="0" y="0"/>
          <a:chExt cx="0" cy="0"/>
        </a:xfrm>
      </p:grpSpPr>
      <p:cxnSp>
        <p:nvCxnSpPr>
          <p:cNvPr id="568" name="Google Shape;568;p65"/>
          <p:cNvCxnSpPr/>
          <p:nvPr/>
        </p:nvCxnSpPr>
        <p:spPr>
          <a:xfrm>
            <a:off x="635000" y="635000"/>
            <a:ext cx="11734800" cy="0"/>
          </a:xfrm>
          <a:prstGeom prst="straightConnector1">
            <a:avLst/>
          </a:prstGeom>
          <a:noFill/>
          <a:ln>
            <a:noFill/>
          </a:ln>
        </p:spPr>
      </p:cxnSp>
      <p:cxnSp>
        <p:nvCxnSpPr>
          <p:cNvPr id="569" name="Google Shape;569;p65"/>
          <p:cNvCxnSpPr/>
          <p:nvPr/>
        </p:nvCxnSpPr>
        <p:spPr>
          <a:xfrm>
            <a:off x="635000" y="1219200"/>
            <a:ext cx="11734800" cy="0"/>
          </a:xfrm>
          <a:prstGeom prst="straightConnector1">
            <a:avLst/>
          </a:prstGeom>
          <a:noFill/>
          <a:ln>
            <a:noFill/>
          </a:ln>
        </p:spPr>
      </p:cxnSp>
    </p:spTree>
  </p:cSld>
  <p:clrMapOvr>
    <a:masterClrMapping/>
  </p:clrMapOvr>
  <p:transition spd="med">
    <p:fade thruBlk="1"/>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ulleted Text">
  <p:cSld name="Bulleted Text">
    <p:spTree>
      <p:nvGrpSpPr>
        <p:cNvPr id="1" name="Shape 570"/>
        <p:cNvGrpSpPr/>
        <p:nvPr/>
      </p:nvGrpSpPr>
      <p:grpSpPr>
        <a:xfrm>
          <a:off x="0" y="0"/>
          <a:ext cx="0" cy="0"/>
          <a:chOff x="0" y="0"/>
          <a:chExt cx="0" cy="0"/>
        </a:xfrm>
      </p:grpSpPr>
      <p:cxnSp>
        <p:nvCxnSpPr>
          <p:cNvPr id="571" name="Google Shape;571;p66"/>
          <p:cNvCxnSpPr/>
          <p:nvPr/>
        </p:nvCxnSpPr>
        <p:spPr>
          <a:xfrm>
            <a:off x="635000" y="635000"/>
            <a:ext cx="11734800" cy="0"/>
          </a:xfrm>
          <a:prstGeom prst="straightConnector1">
            <a:avLst/>
          </a:prstGeom>
          <a:noFill/>
          <a:ln>
            <a:noFill/>
          </a:ln>
        </p:spPr>
      </p:cxnSp>
      <p:cxnSp>
        <p:nvCxnSpPr>
          <p:cNvPr id="572" name="Google Shape;572;p66"/>
          <p:cNvCxnSpPr/>
          <p:nvPr/>
        </p:nvCxnSpPr>
        <p:spPr>
          <a:xfrm>
            <a:off x="635000" y="1219200"/>
            <a:ext cx="11734800" cy="0"/>
          </a:xfrm>
          <a:prstGeom prst="straightConnector1">
            <a:avLst/>
          </a:prstGeom>
          <a:noFill/>
          <a:ln>
            <a:noFill/>
          </a:ln>
        </p:spPr>
      </p:cxnSp>
    </p:spTree>
  </p:cSld>
  <p:clrMapOvr>
    <a:masterClrMapping/>
  </p:clrMapOvr>
  <p:transition spd="med">
    <p:fade thruBlk="1"/>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ulleted Text w/ Source">
  <p:cSld name="Bulleted Text w/ Source">
    <p:spTree>
      <p:nvGrpSpPr>
        <p:cNvPr id="1" name="Shape 573"/>
        <p:cNvGrpSpPr/>
        <p:nvPr/>
      </p:nvGrpSpPr>
      <p:grpSpPr>
        <a:xfrm>
          <a:off x="0" y="0"/>
          <a:ext cx="0" cy="0"/>
          <a:chOff x="0" y="0"/>
          <a:chExt cx="0" cy="0"/>
        </a:xfrm>
      </p:grpSpPr>
      <p:cxnSp>
        <p:nvCxnSpPr>
          <p:cNvPr id="574" name="Google Shape;574;p67"/>
          <p:cNvCxnSpPr/>
          <p:nvPr/>
        </p:nvCxnSpPr>
        <p:spPr>
          <a:xfrm>
            <a:off x="635000" y="635000"/>
            <a:ext cx="11734800" cy="0"/>
          </a:xfrm>
          <a:prstGeom prst="straightConnector1">
            <a:avLst/>
          </a:prstGeom>
          <a:noFill/>
          <a:ln>
            <a:noFill/>
          </a:ln>
        </p:spPr>
      </p:cxnSp>
      <p:cxnSp>
        <p:nvCxnSpPr>
          <p:cNvPr id="575" name="Google Shape;575;p67"/>
          <p:cNvCxnSpPr/>
          <p:nvPr/>
        </p:nvCxnSpPr>
        <p:spPr>
          <a:xfrm>
            <a:off x="635000" y="1219200"/>
            <a:ext cx="11734800" cy="0"/>
          </a:xfrm>
          <a:prstGeom prst="straightConnector1">
            <a:avLst/>
          </a:prstGeom>
          <a:noFill/>
          <a:ln>
            <a:noFill/>
          </a:ln>
        </p:spPr>
      </p:cxnSp>
    </p:spTree>
  </p:cSld>
  <p:clrMapOvr>
    <a:masterClrMapping/>
  </p:clrMapOvr>
  <p:transition spd="med">
    <p:fade thruBlk="1"/>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Non-Bulleted Text">
  <p:cSld name="Non-Bulleted Text">
    <p:spTree>
      <p:nvGrpSpPr>
        <p:cNvPr id="1" name="Shape 576"/>
        <p:cNvGrpSpPr/>
        <p:nvPr/>
      </p:nvGrpSpPr>
      <p:grpSpPr>
        <a:xfrm>
          <a:off x="0" y="0"/>
          <a:ext cx="0" cy="0"/>
          <a:chOff x="0" y="0"/>
          <a:chExt cx="0" cy="0"/>
        </a:xfrm>
      </p:grpSpPr>
      <p:cxnSp>
        <p:nvCxnSpPr>
          <p:cNvPr id="577" name="Google Shape;577;p68"/>
          <p:cNvCxnSpPr/>
          <p:nvPr/>
        </p:nvCxnSpPr>
        <p:spPr>
          <a:xfrm>
            <a:off x="635000" y="635000"/>
            <a:ext cx="11734800" cy="0"/>
          </a:xfrm>
          <a:prstGeom prst="straightConnector1">
            <a:avLst/>
          </a:prstGeom>
          <a:noFill/>
          <a:ln>
            <a:noFill/>
          </a:ln>
        </p:spPr>
      </p:cxnSp>
      <p:cxnSp>
        <p:nvCxnSpPr>
          <p:cNvPr id="578" name="Google Shape;578;p68"/>
          <p:cNvCxnSpPr/>
          <p:nvPr/>
        </p:nvCxnSpPr>
        <p:spPr>
          <a:xfrm>
            <a:off x="635000" y="1219200"/>
            <a:ext cx="11734800" cy="0"/>
          </a:xfrm>
          <a:prstGeom prst="straightConnector1">
            <a:avLst/>
          </a:prstGeom>
          <a:noFill/>
          <a:ln>
            <a:noFill/>
          </a:ln>
        </p:spPr>
      </p:cxnSp>
    </p:spTree>
  </p:cSld>
  <p:clrMapOvr>
    <a:masterClrMapping/>
  </p:clrMapOvr>
  <p:transition spd="med">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497380" y="605301"/>
            <a:ext cx="11216640" cy="71604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chemeClr val="dk1"/>
              </a:buClr>
              <a:buSzPts val="1400"/>
              <a:buFont typeface="Oswald"/>
              <a:buNone/>
              <a:defRPr sz="3200" b="1" i="0" u="none" strike="noStrike" cap="none">
                <a:solidFill>
                  <a:schemeClr val="dk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3" name="Google Shape;43;p6"/>
          <p:cNvSpPr txBox="1"/>
          <p:nvPr/>
        </p:nvSpPr>
        <p:spPr>
          <a:xfrm>
            <a:off x="457826" y="6740726"/>
            <a:ext cx="12326526" cy="440341"/>
          </a:xfrm>
          <a:prstGeom prst="rect">
            <a:avLst/>
          </a:prstGeom>
          <a:noFill/>
          <a:ln>
            <a:noFill/>
          </a:ln>
        </p:spPr>
        <p:txBody>
          <a:bodyPr spcFirstLastPara="1" wrap="square" lIns="138200" tIns="138200" rIns="138200" bIns="138200"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171" b="1" i="0" u="none" strike="noStrike" cap="none">
                <a:solidFill>
                  <a:srgbClr val="000000"/>
                </a:solidFill>
                <a:latin typeface="Helvetica Neue"/>
                <a:ea typeface="Helvetica Neue"/>
                <a:cs typeface="Helvetica Neue"/>
                <a:sym typeface="Helvetica Neue"/>
              </a:rPr>
              <a:t>GENERAL ASSEMBLY	</a:t>
            </a:r>
            <a:endParaRPr/>
          </a:p>
        </p:txBody>
      </p:sp>
      <p:cxnSp>
        <p:nvCxnSpPr>
          <p:cNvPr id="44" name="Google Shape;44;p6"/>
          <p:cNvCxnSpPr/>
          <p:nvPr/>
        </p:nvCxnSpPr>
        <p:spPr>
          <a:xfrm>
            <a:off x="591720" y="6740724"/>
            <a:ext cx="11821363" cy="0"/>
          </a:xfrm>
          <a:prstGeom prst="straightConnector1">
            <a:avLst/>
          </a:prstGeom>
          <a:noFill/>
          <a:ln w="9525" cap="flat" cmpd="sng">
            <a:solidFill>
              <a:srgbClr val="000000"/>
            </a:solidFill>
            <a:prstDash val="solid"/>
            <a:round/>
            <a:headEnd type="none" w="sm" len="sm"/>
            <a:tailEnd type="none" w="sm" len="sm"/>
          </a:ln>
        </p:spPr>
      </p:cxnSp>
      <p:pic>
        <p:nvPicPr>
          <p:cNvPr id="45" name="Google Shape;45;p6"/>
          <p:cNvPicPr preferRelativeResize="0"/>
          <p:nvPr/>
        </p:nvPicPr>
        <p:blipFill rotWithShape="1">
          <a:blip r:embed="rId2">
            <a:alphaModFix/>
          </a:blip>
          <a:srcRect/>
          <a:stretch/>
        </p:blipFill>
        <p:spPr>
          <a:xfrm>
            <a:off x="12110723" y="6801592"/>
            <a:ext cx="319689" cy="318578"/>
          </a:xfrm>
          <a:prstGeom prst="rect">
            <a:avLst/>
          </a:prstGeom>
          <a:noFill/>
          <a:ln>
            <a:noFill/>
          </a:ln>
        </p:spPr>
      </p:pic>
      <p:cxnSp>
        <p:nvCxnSpPr>
          <p:cNvPr id="46" name="Google Shape;46;p6"/>
          <p:cNvCxnSpPr/>
          <p:nvPr/>
        </p:nvCxnSpPr>
        <p:spPr>
          <a:xfrm>
            <a:off x="591720" y="596674"/>
            <a:ext cx="11821363" cy="11"/>
          </a:xfrm>
          <a:prstGeom prst="straightConnector1">
            <a:avLst/>
          </a:prstGeom>
          <a:noFill/>
          <a:ln w="9525" cap="flat" cmpd="sng">
            <a:solidFill>
              <a:srgbClr val="000000"/>
            </a:solidFill>
            <a:prstDash val="solid"/>
            <a:round/>
            <a:headEnd type="none" w="sm" len="sm"/>
            <a:tailEnd type="none" w="sm" len="sm"/>
          </a:ln>
        </p:spPr>
      </p:cxnSp>
      <p:cxnSp>
        <p:nvCxnSpPr>
          <p:cNvPr id="47" name="Google Shape;47;p6"/>
          <p:cNvCxnSpPr/>
          <p:nvPr/>
        </p:nvCxnSpPr>
        <p:spPr>
          <a:xfrm>
            <a:off x="591720" y="1218736"/>
            <a:ext cx="11821363" cy="11"/>
          </a:xfrm>
          <a:prstGeom prst="straightConnector1">
            <a:avLst/>
          </a:prstGeom>
          <a:noFill/>
          <a:ln w="9525" cap="flat" cmpd="sng">
            <a:solidFill>
              <a:srgbClr val="000000"/>
            </a:solidFill>
            <a:prstDash val="solid"/>
            <a:round/>
            <a:headEnd type="none" w="sm" len="sm"/>
            <a:tailEnd type="none" w="sm" len="sm"/>
          </a:ln>
        </p:spPr>
      </p:cxnSp>
    </p:spTree>
  </p:cSld>
  <p:clrMapOvr>
    <a:masterClrMapping/>
  </p:clrMapOvr>
  <p:transition spd="med">
    <p:fade thruBlk="1"/>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Divider">
  <p:cSld name="Divider">
    <p:spTree>
      <p:nvGrpSpPr>
        <p:cNvPr id="1" name="Shape 579"/>
        <p:cNvGrpSpPr/>
        <p:nvPr/>
      </p:nvGrpSpPr>
      <p:grpSpPr>
        <a:xfrm>
          <a:off x="0" y="0"/>
          <a:ext cx="0" cy="0"/>
          <a:chOff x="0" y="0"/>
          <a:chExt cx="0" cy="0"/>
        </a:xfrm>
      </p:grpSpPr>
      <p:cxnSp>
        <p:nvCxnSpPr>
          <p:cNvPr id="580" name="Google Shape;580;p69"/>
          <p:cNvCxnSpPr/>
          <p:nvPr/>
        </p:nvCxnSpPr>
        <p:spPr>
          <a:xfrm>
            <a:off x="635000" y="635000"/>
            <a:ext cx="11734800" cy="0"/>
          </a:xfrm>
          <a:prstGeom prst="straightConnector1">
            <a:avLst/>
          </a:prstGeom>
          <a:noFill/>
          <a:ln>
            <a:noFill/>
          </a:ln>
        </p:spPr>
      </p:cxnSp>
      <p:cxnSp>
        <p:nvCxnSpPr>
          <p:cNvPr id="581" name="Google Shape;581;p69"/>
          <p:cNvCxnSpPr/>
          <p:nvPr/>
        </p:nvCxnSpPr>
        <p:spPr>
          <a:xfrm>
            <a:off x="635000" y="1219200"/>
            <a:ext cx="11734800" cy="0"/>
          </a:xfrm>
          <a:prstGeom prst="straightConnector1">
            <a:avLst/>
          </a:prstGeom>
          <a:noFill/>
          <a:ln>
            <a:noFill/>
          </a:ln>
        </p:spPr>
      </p:cxnSp>
    </p:spTree>
  </p:cSld>
  <p:clrMapOvr>
    <a:masterClrMapping/>
  </p:clrMapOvr>
  <p:transition spd="med">
    <p:fade thruBlk="1"/>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ontact Info">
  <p:cSld name="Contact Info">
    <p:bg>
      <p:bgPr>
        <a:solidFill>
          <a:srgbClr val="000000"/>
        </a:solidFill>
        <a:effectLst/>
      </p:bgPr>
    </p:bg>
    <p:spTree>
      <p:nvGrpSpPr>
        <p:cNvPr id="1" name="Shape 582"/>
        <p:cNvGrpSpPr/>
        <p:nvPr/>
      </p:nvGrpSpPr>
      <p:grpSpPr>
        <a:xfrm>
          <a:off x="0" y="0"/>
          <a:ext cx="0" cy="0"/>
          <a:chOff x="0" y="0"/>
          <a:chExt cx="0" cy="0"/>
        </a:xfrm>
      </p:grpSpPr>
      <p:cxnSp>
        <p:nvCxnSpPr>
          <p:cNvPr id="583" name="Google Shape;583;p70"/>
          <p:cNvCxnSpPr/>
          <p:nvPr/>
        </p:nvCxnSpPr>
        <p:spPr>
          <a:xfrm>
            <a:off x="635000" y="635000"/>
            <a:ext cx="11734800" cy="0"/>
          </a:xfrm>
          <a:prstGeom prst="straightConnector1">
            <a:avLst/>
          </a:prstGeom>
          <a:noFill/>
          <a:ln w="12700" cap="flat" cmpd="sng">
            <a:solidFill>
              <a:srgbClr val="FFFFFF"/>
            </a:solidFill>
            <a:prstDash val="solid"/>
            <a:miter lim="8000"/>
            <a:headEnd type="none" w="sm" len="sm"/>
            <a:tailEnd type="none" w="sm" len="sm"/>
          </a:ln>
        </p:spPr>
      </p:cxnSp>
      <p:cxnSp>
        <p:nvCxnSpPr>
          <p:cNvPr id="584" name="Google Shape;584;p70"/>
          <p:cNvCxnSpPr/>
          <p:nvPr/>
        </p:nvCxnSpPr>
        <p:spPr>
          <a:xfrm>
            <a:off x="635000" y="1219200"/>
            <a:ext cx="11734800" cy="0"/>
          </a:xfrm>
          <a:prstGeom prst="straightConnector1">
            <a:avLst/>
          </a:prstGeom>
          <a:noFill/>
          <a:ln w="12700" cap="flat" cmpd="sng">
            <a:solidFill>
              <a:srgbClr val="FFFFFF"/>
            </a:solidFill>
            <a:prstDash val="solid"/>
            <a:miter lim="8000"/>
            <a:headEnd type="none" w="sm" len="sm"/>
            <a:tailEnd type="none" w="sm" len="sm"/>
          </a:ln>
        </p:spPr>
      </p:cxnSp>
      <p:sp>
        <p:nvSpPr>
          <p:cNvPr id="585" name="Google Shape;585;p70"/>
          <p:cNvSpPr/>
          <p:nvPr/>
        </p:nvSpPr>
        <p:spPr>
          <a:xfrm>
            <a:off x="635000" y="2273300"/>
            <a:ext cx="11734800" cy="3810000"/>
          </a:xfrm>
          <a:prstGeom prst="rect">
            <a:avLst/>
          </a:prstGeom>
          <a:noFill/>
          <a:ln>
            <a:noFill/>
          </a:ln>
        </p:spPr>
        <p:txBody>
          <a:bodyPr spcFirstLastPara="1" wrap="square" lIns="0" tIns="0" rIns="0" bIns="0" anchor="t" anchorCtr="0">
            <a:noAutofit/>
          </a:bodyPr>
          <a:lstStyle/>
          <a:p>
            <a:pPr marL="177800" marR="0" lvl="1" indent="-184150" algn="l" rtl="0">
              <a:lnSpc>
                <a:spcPct val="110000"/>
              </a:lnSpc>
              <a:spcBef>
                <a:spcPts val="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One</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Two</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Three</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Four</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Five</a:t>
            </a:r>
            <a:endParaRPr sz="1400"/>
          </a:p>
        </p:txBody>
      </p:sp>
      <p:sp>
        <p:nvSpPr>
          <p:cNvPr id="586" name="Google Shape;586;p70"/>
          <p:cNvSpPr/>
          <p:nvPr/>
        </p:nvSpPr>
        <p:spPr>
          <a:xfrm>
            <a:off x="635000" y="2273300"/>
            <a:ext cx="11734800" cy="3810000"/>
          </a:xfrm>
          <a:prstGeom prst="rect">
            <a:avLst/>
          </a:prstGeom>
          <a:noFill/>
          <a:ln>
            <a:noFill/>
          </a:ln>
        </p:spPr>
        <p:txBody>
          <a:bodyPr spcFirstLastPara="1" wrap="square" lIns="0" tIns="0" rIns="0" bIns="0" anchor="t" anchorCtr="0">
            <a:noAutofit/>
          </a:bodyPr>
          <a:lstStyle/>
          <a:p>
            <a:pPr marL="177800" marR="0" lvl="1" indent="-184150" algn="l" rtl="0">
              <a:lnSpc>
                <a:spcPct val="110000"/>
              </a:lnSpc>
              <a:spcBef>
                <a:spcPts val="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One</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Two</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Three</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Four</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Five</a:t>
            </a:r>
            <a:endParaRPr sz="1400"/>
          </a:p>
        </p:txBody>
      </p:sp>
    </p:spTree>
  </p:cSld>
  <p:clrMapOvr>
    <a:masterClrMapping/>
  </p:clrMapOvr>
  <p:transition spd="med">
    <p:fade thruBlk="1"/>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 Black">
  <p:cSld name="Title - Black">
    <p:bg>
      <p:bgPr>
        <a:solidFill>
          <a:srgbClr val="000000"/>
        </a:solidFill>
        <a:effectLst/>
      </p:bgPr>
    </p:bg>
    <p:spTree>
      <p:nvGrpSpPr>
        <p:cNvPr id="1" name="Shape 587"/>
        <p:cNvGrpSpPr/>
        <p:nvPr/>
      </p:nvGrpSpPr>
      <p:grpSpPr>
        <a:xfrm>
          <a:off x="0" y="0"/>
          <a:ext cx="0" cy="0"/>
          <a:chOff x="0" y="0"/>
          <a:chExt cx="0" cy="0"/>
        </a:xfrm>
      </p:grpSpPr>
      <p:sp>
        <p:nvSpPr>
          <p:cNvPr id="588" name="Google Shape;588;p71"/>
          <p:cNvSpPr txBox="1">
            <a:spLocks noGrp="1"/>
          </p:cNvSpPr>
          <p:nvPr>
            <p:ph type="ctrTitle"/>
          </p:nvPr>
        </p:nvSpPr>
        <p:spPr>
          <a:xfrm>
            <a:off x="430248" y="778309"/>
            <a:ext cx="11821200" cy="2629800"/>
          </a:xfrm>
          <a:prstGeom prst="rect">
            <a:avLst/>
          </a:prstGeom>
          <a:noFill/>
          <a:ln w="9525" cap="flat" cmpd="sng">
            <a:solidFill>
              <a:srgbClr val="000000"/>
            </a:solidFill>
            <a:prstDash val="solid"/>
            <a:round/>
            <a:headEnd type="none" w="sm" len="sm"/>
            <a:tailEnd type="none" w="sm" len="sm"/>
          </a:ln>
        </p:spPr>
        <p:txBody>
          <a:bodyPr spcFirstLastPara="1" wrap="square" lIns="91450" tIns="91450" rIns="91450" bIns="91450" anchor="t" anchorCtr="0"/>
          <a:lstStyle>
            <a:lvl1pPr marL="0" marR="0" lvl="0" indent="0" algn="l" rtl="0">
              <a:lnSpc>
                <a:spcPct val="92592"/>
              </a:lnSpc>
              <a:spcBef>
                <a:spcPts val="0"/>
              </a:spcBef>
              <a:spcAft>
                <a:spcPts val="0"/>
              </a:spcAft>
              <a:buClr>
                <a:srgbClr val="F3F3F3"/>
              </a:buClr>
              <a:buSzPts val="1400"/>
              <a:buFont typeface="Oswald"/>
              <a:buNone/>
              <a:defRPr sz="6800" b="1" i="0" u="none" strike="noStrike" cap="none">
                <a:solidFill>
                  <a:srgbClr val="F3F3F3"/>
                </a:solidFill>
                <a:latin typeface="Oswald"/>
                <a:ea typeface="Oswald"/>
                <a:cs typeface="Oswald"/>
                <a:sym typeface="Oswald"/>
              </a:defRPr>
            </a:lvl1pPr>
            <a:lvl2pPr marL="0" marR="0" lvl="1" indent="228600" algn="l" rtl="0">
              <a:lnSpc>
                <a:spcPct val="92592"/>
              </a:lnSpc>
              <a:spcBef>
                <a:spcPts val="0"/>
              </a:spcBef>
              <a:spcAft>
                <a:spcPts val="0"/>
              </a:spcAft>
              <a:buSzPts val="1400"/>
              <a:buNone/>
              <a:defRPr sz="6800">
                <a:latin typeface="Oswald"/>
                <a:ea typeface="Oswald"/>
                <a:cs typeface="Oswald"/>
                <a:sym typeface="Oswald"/>
              </a:defRPr>
            </a:lvl2pPr>
            <a:lvl3pPr marL="0" marR="0" lvl="2" indent="444500" algn="l" rtl="0">
              <a:lnSpc>
                <a:spcPct val="92592"/>
              </a:lnSpc>
              <a:spcBef>
                <a:spcPts val="0"/>
              </a:spcBef>
              <a:spcAft>
                <a:spcPts val="0"/>
              </a:spcAft>
              <a:buSzPts val="1400"/>
              <a:buNone/>
              <a:defRPr sz="6800">
                <a:latin typeface="Oswald"/>
                <a:ea typeface="Oswald"/>
                <a:cs typeface="Oswald"/>
                <a:sym typeface="Oswald"/>
              </a:defRPr>
            </a:lvl3pPr>
            <a:lvl4pPr marL="0" marR="0" lvl="3" indent="685800" algn="l" rtl="0">
              <a:lnSpc>
                <a:spcPct val="92592"/>
              </a:lnSpc>
              <a:spcBef>
                <a:spcPts val="0"/>
              </a:spcBef>
              <a:spcAft>
                <a:spcPts val="0"/>
              </a:spcAft>
              <a:buSzPts val="1400"/>
              <a:buNone/>
              <a:defRPr sz="6800">
                <a:latin typeface="Oswald"/>
                <a:ea typeface="Oswald"/>
                <a:cs typeface="Oswald"/>
                <a:sym typeface="Oswald"/>
              </a:defRPr>
            </a:lvl4pPr>
            <a:lvl5pPr marL="0" marR="0" lvl="4" indent="914400" algn="l" rtl="0">
              <a:lnSpc>
                <a:spcPct val="92592"/>
              </a:lnSpc>
              <a:spcBef>
                <a:spcPts val="0"/>
              </a:spcBef>
              <a:spcAft>
                <a:spcPts val="0"/>
              </a:spcAft>
              <a:buSzPts val="1400"/>
              <a:buNone/>
              <a:defRPr sz="6800">
                <a:latin typeface="Oswald"/>
                <a:ea typeface="Oswald"/>
                <a:cs typeface="Oswald"/>
                <a:sym typeface="Oswald"/>
              </a:defRPr>
            </a:lvl5pPr>
            <a:lvl6pPr marL="0" marR="0" lvl="5" indent="1143000" algn="l" rtl="0">
              <a:lnSpc>
                <a:spcPct val="92592"/>
              </a:lnSpc>
              <a:spcBef>
                <a:spcPts val="0"/>
              </a:spcBef>
              <a:spcAft>
                <a:spcPts val="0"/>
              </a:spcAft>
              <a:buSzPts val="1400"/>
              <a:buNone/>
              <a:defRPr sz="6800">
                <a:latin typeface="Oswald"/>
                <a:ea typeface="Oswald"/>
                <a:cs typeface="Oswald"/>
                <a:sym typeface="Oswald"/>
              </a:defRPr>
            </a:lvl6pPr>
            <a:lvl7pPr marL="0" marR="0" lvl="6" indent="1371600" algn="l" rtl="0">
              <a:lnSpc>
                <a:spcPct val="92592"/>
              </a:lnSpc>
              <a:spcBef>
                <a:spcPts val="0"/>
              </a:spcBef>
              <a:spcAft>
                <a:spcPts val="0"/>
              </a:spcAft>
              <a:buSzPts val="1400"/>
              <a:buNone/>
              <a:defRPr sz="6800">
                <a:latin typeface="Oswald"/>
                <a:ea typeface="Oswald"/>
                <a:cs typeface="Oswald"/>
                <a:sym typeface="Oswald"/>
              </a:defRPr>
            </a:lvl7pPr>
            <a:lvl8pPr marL="0" marR="0" lvl="7" indent="1612900" algn="l" rtl="0">
              <a:lnSpc>
                <a:spcPct val="92592"/>
              </a:lnSpc>
              <a:spcBef>
                <a:spcPts val="0"/>
              </a:spcBef>
              <a:spcAft>
                <a:spcPts val="0"/>
              </a:spcAft>
              <a:buSzPts val="1400"/>
              <a:buNone/>
              <a:defRPr sz="6800">
                <a:latin typeface="Oswald"/>
                <a:ea typeface="Oswald"/>
                <a:cs typeface="Oswald"/>
                <a:sym typeface="Oswald"/>
              </a:defRPr>
            </a:lvl8pPr>
            <a:lvl9pPr marL="0" marR="0" lvl="8" indent="1828800" algn="l" rtl="0">
              <a:lnSpc>
                <a:spcPct val="92592"/>
              </a:lnSpc>
              <a:spcBef>
                <a:spcPts val="0"/>
              </a:spcBef>
              <a:spcAft>
                <a:spcPts val="0"/>
              </a:spcAft>
              <a:buSzPts val="1400"/>
              <a:buNone/>
              <a:defRPr sz="6800">
                <a:latin typeface="Oswald"/>
                <a:ea typeface="Oswald"/>
                <a:cs typeface="Oswald"/>
                <a:sym typeface="Oswald"/>
              </a:defRPr>
            </a:lvl9pPr>
          </a:lstStyle>
          <a:p>
            <a:endParaRPr/>
          </a:p>
        </p:txBody>
      </p:sp>
      <p:sp>
        <p:nvSpPr>
          <p:cNvPr id="589" name="Google Shape;589;p71"/>
          <p:cNvSpPr/>
          <p:nvPr/>
        </p:nvSpPr>
        <p:spPr>
          <a:xfrm>
            <a:off x="591787" y="496026"/>
            <a:ext cx="11765700" cy="185700"/>
          </a:xfrm>
          <a:prstGeom prst="rect">
            <a:avLst/>
          </a:prstGeom>
          <a:solidFill>
            <a:srgbClr val="FFFFFF"/>
          </a:solidFill>
          <a:ln>
            <a:noFill/>
          </a:ln>
        </p:spPr>
        <p:txBody>
          <a:bodyPr spcFirstLastPara="1" wrap="square" lIns="129825" tIns="129825" rIns="129825" bIns="129825" anchor="ctr" anchorCtr="0">
            <a:noAutofit/>
          </a:bodyPr>
          <a:lstStyle/>
          <a:p>
            <a:pPr marL="0" marR="0" lvl="0" indent="0" algn="l" rtl="0">
              <a:lnSpc>
                <a:spcPct val="100000"/>
              </a:lnSpc>
              <a:spcBef>
                <a:spcPts val="0"/>
              </a:spcBef>
              <a:spcAft>
                <a:spcPts val="0"/>
              </a:spcAft>
              <a:buClr>
                <a:srgbClr val="000000"/>
              </a:buClr>
              <a:buFont typeface="Arial"/>
              <a:buNone/>
            </a:pPr>
            <a:endParaRPr sz="2000" b="0" i="0" u="none" strike="noStrike" cap="none">
              <a:solidFill>
                <a:srgbClr val="000000"/>
              </a:solidFill>
              <a:latin typeface="Arial"/>
              <a:ea typeface="Arial"/>
              <a:cs typeface="Arial"/>
              <a:sym typeface="Arial"/>
            </a:endParaRPr>
          </a:p>
        </p:txBody>
      </p:sp>
      <p:sp>
        <p:nvSpPr>
          <p:cNvPr id="590" name="Google Shape;590;p71"/>
          <p:cNvSpPr txBox="1"/>
          <p:nvPr/>
        </p:nvSpPr>
        <p:spPr>
          <a:xfrm>
            <a:off x="430248" y="6765349"/>
            <a:ext cx="11957400" cy="289200"/>
          </a:xfrm>
          <a:prstGeom prst="rect">
            <a:avLst/>
          </a:prstGeom>
          <a:solidFill>
            <a:srgbClr val="000000"/>
          </a:solidFill>
          <a:ln>
            <a:noFill/>
          </a:ln>
        </p:spPr>
        <p:txBody>
          <a:bodyPr spcFirstLastPara="1" wrap="square" lIns="129825" tIns="129825" rIns="129825" bIns="129825" anchor="t" anchorCtr="0">
            <a:noAutofit/>
          </a:bodyPr>
          <a:lstStyle/>
          <a:p>
            <a:pPr marL="0" marR="0" lvl="0" indent="0" algn="l" rtl="0">
              <a:lnSpc>
                <a:spcPct val="100000"/>
              </a:lnSpc>
              <a:spcBef>
                <a:spcPts val="0"/>
              </a:spcBef>
              <a:spcAft>
                <a:spcPts val="0"/>
              </a:spcAft>
              <a:buClr>
                <a:srgbClr val="FFFFFF"/>
              </a:buClr>
              <a:buFont typeface="Oswald"/>
              <a:buNone/>
            </a:pPr>
            <a:r>
              <a:rPr lang="en-US" sz="1200" b="1" i="0" u="none" strike="noStrike" cap="none">
                <a:solidFill>
                  <a:srgbClr val="FFFFFF"/>
                </a:solidFill>
                <a:latin typeface="Oswald"/>
                <a:ea typeface="Oswald"/>
                <a:cs typeface="Oswald"/>
                <a:sym typeface="Oswald"/>
              </a:rPr>
              <a:t>GENERAL ASSEMBLY	</a:t>
            </a:r>
            <a:endParaRPr sz="1400"/>
          </a:p>
        </p:txBody>
      </p:sp>
      <p:cxnSp>
        <p:nvCxnSpPr>
          <p:cNvPr id="591" name="Google Shape;591;p71"/>
          <p:cNvCxnSpPr/>
          <p:nvPr/>
        </p:nvCxnSpPr>
        <p:spPr>
          <a:xfrm>
            <a:off x="523662" y="6725095"/>
            <a:ext cx="11821200" cy="0"/>
          </a:xfrm>
          <a:prstGeom prst="straightConnector1">
            <a:avLst/>
          </a:prstGeom>
          <a:noFill/>
          <a:ln w="9525" cap="flat" cmpd="sng">
            <a:solidFill>
              <a:srgbClr val="FFFFFF"/>
            </a:solidFill>
            <a:prstDash val="solid"/>
            <a:round/>
            <a:headEnd type="none" w="sm" len="sm"/>
            <a:tailEnd type="none" w="sm" len="sm"/>
          </a:ln>
        </p:spPr>
      </p:cxnSp>
      <p:pic>
        <p:nvPicPr>
          <p:cNvPr id="592" name="Google Shape;592;p71"/>
          <p:cNvPicPr preferRelativeResize="0"/>
          <p:nvPr/>
        </p:nvPicPr>
        <p:blipFill rotWithShape="1">
          <a:blip r:embed="rId2">
            <a:alphaModFix/>
          </a:blip>
          <a:srcRect/>
          <a:stretch/>
        </p:blipFill>
        <p:spPr>
          <a:xfrm>
            <a:off x="12045156" y="6805620"/>
            <a:ext cx="299100" cy="298800"/>
          </a:xfrm>
          <a:prstGeom prst="rect">
            <a:avLst/>
          </a:prstGeom>
          <a:noFill/>
          <a:ln>
            <a:noFill/>
          </a:ln>
        </p:spPr>
      </p:pic>
    </p:spTree>
  </p:cSld>
  <p:clrMapOvr>
    <a:masterClrMapping/>
  </p:clrMapOvr>
  <p:transition spd="med">
    <p:fade thruBlk="1"/>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ontent: Text, 1 Column">
  <p:cSld name="Content: Text, 1 Column">
    <p:spTree>
      <p:nvGrpSpPr>
        <p:cNvPr id="1" name="Shape 598"/>
        <p:cNvGrpSpPr/>
        <p:nvPr/>
      </p:nvGrpSpPr>
      <p:grpSpPr>
        <a:xfrm>
          <a:off x="0" y="0"/>
          <a:ext cx="0" cy="0"/>
          <a:chOff x="0" y="0"/>
          <a:chExt cx="0" cy="0"/>
        </a:xfrm>
      </p:grpSpPr>
      <p:sp>
        <p:nvSpPr>
          <p:cNvPr id="599" name="Google Shape;599;p73"/>
          <p:cNvSpPr txBox="1">
            <a:spLocks noGrp="1"/>
          </p:cNvSpPr>
          <p:nvPr>
            <p:ph type="title"/>
          </p:nvPr>
        </p:nvSpPr>
        <p:spPr>
          <a:xfrm>
            <a:off x="635000" y="1473200"/>
            <a:ext cx="11734800" cy="711300"/>
          </a:xfrm>
          <a:prstGeom prst="rect">
            <a:avLst/>
          </a:prstGeom>
          <a:noFill/>
          <a:ln>
            <a:noFill/>
          </a:ln>
        </p:spPr>
        <p:txBody>
          <a:bodyPr spcFirstLastPara="1" wrap="square" lIns="91450" tIns="91450" rIns="91450" bIns="91450"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28600" algn="l" rtl="0">
              <a:lnSpc>
                <a:spcPct val="92592"/>
              </a:lnSpc>
              <a:spcBef>
                <a:spcPts val="0"/>
              </a:spcBef>
              <a:spcAft>
                <a:spcPts val="0"/>
              </a:spcAft>
              <a:buSzPts val="1400"/>
              <a:buNone/>
              <a:defRPr sz="1800"/>
            </a:lvl2pPr>
            <a:lvl3pPr marL="0" marR="0" lvl="2" indent="444500" algn="l" rtl="0">
              <a:lnSpc>
                <a:spcPct val="92592"/>
              </a:lnSpc>
              <a:spcBef>
                <a:spcPts val="0"/>
              </a:spcBef>
              <a:spcAft>
                <a:spcPts val="0"/>
              </a:spcAft>
              <a:buSzPts val="1400"/>
              <a:buNone/>
              <a:defRPr sz="1800"/>
            </a:lvl3pPr>
            <a:lvl4pPr marL="0" marR="0" lvl="3" indent="685800" algn="l" rtl="0">
              <a:lnSpc>
                <a:spcPct val="92592"/>
              </a:lnSpc>
              <a:spcBef>
                <a:spcPts val="0"/>
              </a:spcBef>
              <a:spcAft>
                <a:spcPts val="0"/>
              </a:spcAft>
              <a:buSzPts val="1400"/>
              <a:buNone/>
              <a:defRPr sz="1800"/>
            </a:lvl4pPr>
            <a:lvl5pPr marL="0" marR="0" lvl="4" indent="914400" algn="l" rtl="0">
              <a:lnSpc>
                <a:spcPct val="92592"/>
              </a:lnSpc>
              <a:spcBef>
                <a:spcPts val="0"/>
              </a:spcBef>
              <a:spcAft>
                <a:spcPts val="0"/>
              </a:spcAft>
              <a:buSzPts val="1400"/>
              <a:buNone/>
              <a:defRPr sz="1800"/>
            </a:lvl5pPr>
            <a:lvl6pPr marL="0" marR="0" lvl="5" indent="1143000" algn="l" rtl="0">
              <a:lnSpc>
                <a:spcPct val="92592"/>
              </a:lnSpc>
              <a:spcBef>
                <a:spcPts val="0"/>
              </a:spcBef>
              <a:spcAft>
                <a:spcPts val="0"/>
              </a:spcAft>
              <a:buSzPts val="1400"/>
              <a:buNone/>
              <a:defRPr sz="1800"/>
            </a:lvl6pPr>
            <a:lvl7pPr marL="0" marR="0" lvl="6" indent="1371600" algn="l" rtl="0">
              <a:lnSpc>
                <a:spcPct val="92592"/>
              </a:lnSpc>
              <a:spcBef>
                <a:spcPts val="0"/>
              </a:spcBef>
              <a:spcAft>
                <a:spcPts val="0"/>
              </a:spcAft>
              <a:buSzPts val="1400"/>
              <a:buNone/>
              <a:defRPr sz="1800"/>
            </a:lvl7pPr>
            <a:lvl8pPr marL="0" marR="0" lvl="7" indent="1612900" algn="l" rtl="0">
              <a:lnSpc>
                <a:spcPct val="92592"/>
              </a:lnSpc>
              <a:spcBef>
                <a:spcPts val="0"/>
              </a:spcBef>
              <a:spcAft>
                <a:spcPts val="0"/>
              </a:spcAft>
              <a:buSzPts val="1400"/>
              <a:buNone/>
              <a:defRPr sz="1800"/>
            </a:lvl8pPr>
            <a:lvl9pPr marL="0" marR="0" lvl="8" indent="1828800" algn="l" rtl="0">
              <a:lnSpc>
                <a:spcPct val="92592"/>
              </a:lnSpc>
              <a:spcBef>
                <a:spcPts val="0"/>
              </a:spcBef>
              <a:spcAft>
                <a:spcPts val="0"/>
              </a:spcAft>
              <a:buSzPts val="1400"/>
              <a:buNone/>
              <a:defRPr sz="1800"/>
            </a:lvl9pPr>
          </a:lstStyle>
          <a:p>
            <a:endParaRPr/>
          </a:p>
        </p:txBody>
      </p:sp>
      <p:sp>
        <p:nvSpPr>
          <p:cNvPr id="600" name="Google Shape;600;p73"/>
          <p:cNvSpPr txBox="1">
            <a:spLocks noGrp="1"/>
          </p:cNvSpPr>
          <p:nvPr>
            <p:ph type="body" idx="1"/>
          </p:nvPr>
        </p:nvSpPr>
        <p:spPr>
          <a:xfrm>
            <a:off x="632056" y="2413000"/>
            <a:ext cx="11734800" cy="3810000"/>
          </a:xfrm>
          <a:prstGeom prst="rect">
            <a:avLst/>
          </a:prstGeom>
          <a:noFill/>
          <a:ln>
            <a:noFill/>
          </a:ln>
        </p:spPr>
        <p:txBody>
          <a:bodyPr spcFirstLastPara="1" wrap="square" lIns="91450" tIns="91450" rIns="91450" bIns="91450" anchor="t"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type="tx">
  <p:cSld name="TITLE_AND_BODY">
    <p:bg>
      <p:bgPr>
        <a:solidFill>
          <a:srgbClr val="000000"/>
        </a:solidFill>
        <a:effectLst/>
      </p:bgPr>
    </p:bg>
    <p:spTree>
      <p:nvGrpSpPr>
        <p:cNvPr id="1" name="Shape 601"/>
        <p:cNvGrpSpPr/>
        <p:nvPr/>
      </p:nvGrpSpPr>
      <p:grpSpPr>
        <a:xfrm>
          <a:off x="0" y="0"/>
          <a:ext cx="0" cy="0"/>
          <a:chOff x="0" y="0"/>
          <a:chExt cx="0" cy="0"/>
        </a:xfrm>
      </p:grpSpPr>
      <p:cxnSp>
        <p:nvCxnSpPr>
          <p:cNvPr id="602" name="Google Shape;602;p74"/>
          <p:cNvCxnSpPr/>
          <p:nvPr/>
        </p:nvCxnSpPr>
        <p:spPr>
          <a:xfrm>
            <a:off x="635000" y="635000"/>
            <a:ext cx="11734800" cy="0"/>
          </a:xfrm>
          <a:prstGeom prst="straightConnector1">
            <a:avLst/>
          </a:prstGeom>
          <a:noFill/>
          <a:ln w="9525" cap="flat" cmpd="sng">
            <a:solidFill>
              <a:srgbClr val="FFFFFF"/>
            </a:solidFill>
            <a:prstDash val="solid"/>
            <a:miter lim="8000"/>
            <a:headEnd type="none" w="sm" len="sm"/>
            <a:tailEnd type="none" w="sm" len="sm"/>
          </a:ln>
        </p:spPr>
      </p:cxnSp>
      <p:cxnSp>
        <p:nvCxnSpPr>
          <p:cNvPr id="603" name="Google Shape;603;p74"/>
          <p:cNvCxnSpPr/>
          <p:nvPr/>
        </p:nvCxnSpPr>
        <p:spPr>
          <a:xfrm>
            <a:off x="635000" y="1219200"/>
            <a:ext cx="11734800" cy="0"/>
          </a:xfrm>
          <a:prstGeom prst="straightConnector1">
            <a:avLst/>
          </a:prstGeom>
          <a:noFill/>
          <a:ln w="9525" cap="flat" cmpd="sng">
            <a:solidFill>
              <a:srgbClr val="FFFFFF"/>
            </a:solidFill>
            <a:prstDash val="solid"/>
            <a:miter lim="8000"/>
            <a:headEnd type="none" w="sm" len="sm"/>
            <a:tailEnd type="none" w="sm" len="sm"/>
          </a:ln>
        </p:spPr>
      </p:cxnSp>
      <p:pic>
        <p:nvPicPr>
          <p:cNvPr id="604" name="Google Shape;604;p74"/>
          <p:cNvPicPr preferRelativeResize="0"/>
          <p:nvPr/>
        </p:nvPicPr>
        <p:blipFill rotWithShape="1">
          <a:blip r:embed="rId2">
            <a:alphaModFix/>
          </a:blip>
          <a:srcRect/>
          <a:stretch/>
        </p:blipFill>
        <p:spPr>
          <a:xfrm>
            <a:off x="634999" y="762000"/>
            <a:ext cx="2831700" cy="305100"/>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hapter">
  <p:cSld name="Chapter">
    <p:bg>
      <p:bgPr>
        <a:solidFill>
          <a:srgbClr val="1EC9C6"/>
        </a:solidFill>
        <a:effectLst/>
      </p:bgPr>
    </p:bg>
    <p:spTree>
      <p:nvGrpSpPr>
        <p:cNvPr id="1" name="Shape 605"/>
        <p:cNvGrpSpPr/>
        <p:nvPr/>
      </p:nvGrpSpPr>
      <p:grpSpPr>
        <a:xfrm>
          <a:off x="0" y="0"/>
          <a:ext cx="0" cy="0"/>
          <a:chOff x="0" y="0"/>
          <a:chExt cx="0" cy="0"/>
        </a:xfrm>
      </p:grpSpPr>
      <p:cxnSp>
        <p:nvCxnSpPr>
          <p:cNvPr id="606" name="Google Shape;606;p75"/>
          <p:cNvCxnSpPr/>
          <p:nvPr/>
        </p:nvCxnSpPr>
        <p:spPr>
          <a:xfrm>
            <a:off x="635000" y="635000"/>
            <a:ext cx="11734800" cy="0"/>
          </a:xfrm>
          <a:prstGeom prst="straightConnector1">
            <a:avLst/>
          </a:prstGeom>
          <a:noFill/>
          <a:ln w="9525" cap="flat" cmpd="sng">
            <a:solidFill>
              <a:srgbClr val="FFFFFF"/>
            </a:solidFill>
            <a:prstDash val="solid"/>
            <a:miter lim="8000"/>
            <a:headEnd type="none" w="sm" len="sm"/>
            <a:tailEnd type="none" w="sm" len="sm"/>
          </a:ln>
        </p:spPr>
      </p:cxnSp>
      <p:cxnSp>
        <p:nvCxnSpPr>
          <p:cNvPr id="607" name="Google Shape;607;p75"/>
          <p:cNvCxnSpPr/>
          <p:nvPr/>
        </p:nvCxnSpPr>
        <p:spPr>
          <a:xfrm>
            <a:off x="635000" y="1219200"/>
            <a:ext cx="11734800" cy="0"/>
          </a:xfrm>
          <a:prstGeom prst="straightConnector1">
            <a:avLst/>
          </a:prstGeom>
          <a:noFill/>
          <a:ln w="9525" cap="flat" cmpd="sng">
            <a:solidFill>
              <a:srgbClr val="FFFFFF"/>
            </a:solidFill>
            <a:prstDash val="solid"/>
            <a:miter lim="8000"/>
            <a:headEnd type="none" w="sm" len="sm"/>
            <a:tailEnd type="none" w="sm" len="sm"/>
          </a:ln>
        </p:spPr>
      </p:cxn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Divder Rev">
  <p:cSld name="Divder Rev">
    <p:bg>
      <p:bgPr>
        <a:solidFill>
          <a:srgbClr val="000000"/>
        </a:solidFill>
        <a:effectLst/>
      </p:bgPr>
    </p:bg>
    <p:spTree>
      <p:nvGrpSpPr>
        <p:cNvPr id="1" name="Shape 608"/>
        <p:cNvGrpSpPr/>
        <p:nvPr/>
      </p:nvGrpSpPr>
      <p:grpSpPr>
        <a:xfrm>
          <a:off x="0" y="0"/>
          <a:ext cx="0" cy="0"/>
          <a:chOff x="0" y="0"/>
          <a:chExt cx="0" cy="0"/>
        </a:xfrm>
      </p:grpSpPr>
      <p:cxnSp>
        <p:nvCxnSpPr>
          <p:cNvPr id="609" name="Google Shape;609;p76"/>
          <p:cNvCxnSpPr/>
          <p:nvPr/>
        </p:nvCxnSpPr>
        <p:spPr>
          <a:xfrm>
            <a:off x="635000" y="635000"/>
            <a:ext cx="11734800" cy="0"/>
          </a:xfrm>
          <a:prstGeom prst="straightConnector1">
            <a:avLst/>
          </a:prstGeom>
          <a:noFill/>
          <a:ln w="12700" cap="flat" cmpd="sng">
            <a:solidFill>
              <a:srgbClr val="FFFFFF"/>
            </a:solidFill>
            <a:prstDash val="solid"/>
            <a:miter lim="8000"/>
            <a:headEnd type="none" w="sm" len="sm"/>
            <a:tailEnd type="none" w="sm" len="sm"/>
          </a:ln>
        </p:spPr>
      </p:cxnSp>
      <p:cxnSp>
        <p:nvCxnSpPr>
          <p:cNvPr id="610" name="Google Shape;610;p76"/>
          <p:cNvCxnSpPr/>
          <p:nvPr/>
        </p:nvCxnSpPr>
        <p:spPr>
          <a:xfrm>
            <a:off x="635000" y="1219200"/>
            <a:ext cx="11734800" cy="0"/>
          </a:xfrm>
          <a:prstGeom prst="straightConnector1">
            <a:avLst/>
          </a:prstGeom>
          <a:noFill/>
          <a:ln w="12700" cap="flat" cmpd="sng">
            <a:solidFill>
              <a:srgbClr val="FFFFFF"/>
            </a:solidFill>
            <a:prstDash val="solid"/>
            <a:miter lim="8000"/>
            <a:headEnd type="none" w="sm" len="sm"/>
            <a:tailEnd type="none" w="sm" len="sm"/>
          </a:ln>
        </p:spPr>
      </p:cxn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Content: Full Page Image">
  <p:cSld name="Content: Full Page Image">
    <p:spTree>
      <p:nvGrpSpPr>
        <p:cNvPr id="1" name="Shape 611"/>
        <p:cNvGrpSpPr/>
        <p:nvPr/>
      </p:nvGrpSpPr>
      <p:grpSpPr>
        <a:xfrm>
          <a:off x="0" y="0"/>
          <a:ext cx="0" cy="0"/>
          <a:chOff x="0" y="0"/>
          <a:chExt cx="0" cy="0"/>
        </a:xfrm>
      </p:grpSpPr>
      <p:sp>
        <p:nvSpPr>
          <p:cNvPr id="612" name="Google Shape;612;p77"/>
          <p:cNvSpPr txBox="1">
            <a:spLocks noGrp="1"/>
          </p:cNvSpPr>
          <p:nvPr>
            <p:ph type="body" idx="1"/>
          </p:nvPr>
        </p:nvSpPr>
        <p:spPr>
          <a:xfrm>
            <a:off x="317500" y="317500"/>
            <a:ext cx="12369900" cy="66675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3" name="Google Shape;613;p77"/>
          <p:cNvSpPr txBox="1">
            <a:spLocks noGrp="1"/>
          </p:cNvSpPr>
          <p:nvPr>
            <p:ph type="title"/>
          </p:nvPr>
        </p:nvSpPr>
        <p:spPr>
          <a:xfrm>
            <a:off x="635000" y="1473200"/>
            <a:ext cx="11734800" cy="1498500"/>
          </a:xfrm>
          <a:prstGeom prst="rect">
            <a:avLst/>
          </a:prstGeom>
          <a:noFill/>
          <a:ln>
            <a:noFill/>
          </a:ln>
        </p:spPr>
        <p:txBody>
          <a:bodyPr spcFirstLastPara="1" wrap="square" lIns="91450" tIns="91450" rIns="91450" bIns="91450"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28600" algn="l" rtl="0">
              <a:lnSpc>
                <a:spcPct val="92592"/>
              </a:lnSpc>
              <a:spcBef>
                <a:spcPts val="0"/>
              </a:spcBef>
              <a:spcAft>
                <a:spcPts val="0"/>
              </a:spcAft>
              <a:buSzPts val="1400"/>
              <a:buNone/>
              <a:defRPr sz="1800"/>
            </a:lvl2pPr>
            <a:lvl3pPr marL="0" marR="0" lvl="2" indent="444500" algn="l" rtl="0">
              <a:lnSpc>
                <a:spcPct val="92592"/>
              </a:lnSpc>
              <a:spcBef>
                <a:spcPts val="0"/>
              </a:spcBef>
              <a:spcAft>
                <a:spcPts val="0"/>
              </a:spcAft>
              <a:buSzPts val="1400"/>
              <a:buNone/>
              <a:defRPr sz="1800"/>
            </a:lvl3pPr>
            <a:lvl4pPr marL="0" marR="0" lvl="3" indent="685800" algn="l" rtl="0">
              <a:lnSpc>
                <a:spcPct val="92592"/>
              </a:lnSpc>
              <a:spcBef>
                <a:spcPts val="0"/>
              </a:spcBef>
              <a:spcAft>
                <a:spcPts val="0"/>
              </a:spcAft>
              <a:buSzPts val="1400"/>
              <a:buNone/>
              <a:defRPr sz="1800"/>
            </a:lvl4pPr>
            <a:lvl5pPr marL="0" marR="0" lvl="4" indent="914400" algn="l" rtl="0">
              <a:lnSpc>
                <a:spcPct val="92592"/>
              </a:lnSpc>
              <a:spcBef>
                <a:spcPts val="0"/>
              </a:spcBef>
              <a:spcAft>
                <a:spcPts val="0"/>
              </a:spcAft>
              <a:buSzPts val="1400"/>
              <a:buNone/>
              <a:defRPr sz="1800"/>
            </a:lvl5pPr>
            <a:lvl6pPr marL="0" marR="0" lvl="5" indent="1143000" algn="l" rtl="0">
              <a:lnSpc>
                <a:spcPct val="92592"/>
              </a:lnSpc>
              <a:spcBef>
                <a:spcPts val="0"/>
              </a:spcBef>
              <a:spcAft>
                <a:spcPts val="0"/>
              </a:spcAft>
              <a:buSzPts val="1400"/>
              <a:buNone/>
              <a:defRPr sz="1800"/>
            </a:lvl6pPr>
            <a:lvl7pPr marL="0" marR="0" lvl="6" indent="1371600" algn="l" rtl="0">
              <a:lnSpc>
                <a:spcPct val="92592"/>
              </a:lnSpc>
              <a:spcBef>
                <a:spcPts val="0"/>
              </a:spcBef>
              <a:spcAft>
                <a:spcPts val="0"/>
              </a:spcAft>
              <a:buSzPts val="1400"/>
              <a:buNone/>
              <a:defRPr sz="1800"/>
            </a:lvl7pPr>
            <a:lvl8pPr marL="0" marR="0" lvl="7" indent="1612900" algn="l" rtl="0">
              <a:lnSpc>
                <a:spcPct val="92592"/>
              </a:lnSpc>
              <a:spcBef>
                <a:spcPts val="0"/>
              </a:spcBef>
              <a:spcAft>
                <a:spcPts val="0"/>
              </a:spcAft>
              <a:buSzPts val="1400"/>
              <a:buNone/>
              <a:defRPr sz="1800"/>
            </a:lvl8pPr>
            <a:lvl9pPr marL="0" marR="0" lvl="8" indent="1828800" algn="l" rtl="0">
              <a:lnSpc>
                <a:spcPct val="92592"/>
              </a:lnSpc>
              <a:spcBef>
                <a:spcPts val="0"/>
              </a:spcBef>
              <a:spcAft>
                <a:spcPts val="0"/>
              </a:spcAft>
              <a:buSzPts val="1400"/>
              <a:buNone/>
              <a:defRPr sz="1800"/>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Exercise">
  <p:cSld name="Exercise">
    <p:spTree>
      <p:nvGrpSpPr>
        <p:cNvPr id="1" name="Shape 614"/>
        <p:cNvGrpSpPr/>
        <p:nvPr/>
      </p:nvGrpSpPr>
      <p:grpSpPr>
        <a:xfrm>
          <a:off x="0" y="0"/>
          <a:ext cx="0" cy="0"/>
          <a:chOff x="0" y="0"/>
          <a:chExt cx="0" cy="0"/>
        </a:xfrm>
      </p:grpSpPr>
      <p:cxnSp>
        <p:nvCxnSpPr>
          <p:cNvPr id="615" name="Google Shape;615;p78"/>
          <p:cNvCxnSpPr/>
          <p:nvPr/>
        </p:nvCxnSpPr>
        <p:spPr>
          <a:xfrm>
            <a:off x="635000" y="635000"/>
            <a:ext cx="11734800" cy="0"/>
          </a:xfrm>
          <a:prstGeom prst="straightConnector1">
            <a:avLst/>
          </a:prstGeom>
          <a:noFill/>
          <a:ln>
            <a:noFill/>
          </a:ln>
        </p:spPr>
      </p:cxnSp>
      <p:cxnSp>
        <p:nvCxnSpPr>
          <p:cNvPr id="616" name="Google Shape;616;p78"/>
          <p:cNvCxnSpPr/>
          <p:nvPr/>
        </p:nvCxnSpPr>
        <p:spPr>
          <a:xfrm>
            <a:off x="635000" y="1219200"/>
            <a:ext cx="11734800" cy="0"/>
          </a:xfrm>
          <a:prstGeom prst="straightConnector1">
            <a:avLst/>
          </a:prstGeom>
          <a:noFill/>
          <a:ln>
            <a:noFill/>
          </a:ln>
        </p:spPr>
      </p:cxnSp>
      <p:cxnSp>
        <p:nvCxnSpPr>
          <p:cNvPr id="617" name="Google Shape;617;p78"/>
          <p:cNvCxnSpPr/>
          <p:nvPr/>
        </p:nvCxnSpPr>
        <p:spPr>
          <a:xfrm rot="10800000" flipH="1">
            <a:off x="635000" y="2780999"/>
            <a:ext cx="3735000" cy="300"/>
          </a:xfrm>
          <a:prstGeom prst="straightConnector1">
            <a:avLst/>
          </a:prstGeom>
          <a:noFill/>
          <a:ln>
            <a:noFill/>
          </a:ln>
        </p:spPr>
      </p:cxnSp>
      <p:cxnSp>
        <p:nvCxnSpPr>
          <p:cNvPr id="618" name="Google Shape;618;p78"/>
          <p:cNvCxnSpPr/>
          <p:nvPr/>
        </p:nvCxnSpPr>
        <p:spPr>
          <a:xfrm rot="10800000" flipH="1">
            <a:off x="4622800" y="2780999"/>
            <a:ext cx="7742700" cy="300"/>
          </a:xfrm>
          <a:prstGeom prst="straightConnector1">
            <a:avLst/>
          </a:prstGeom>
          <a:noFill/>
          <a:ln>
            <a:noFill/>
          </a:ln>
        </p:spPr>
      </p:cxnSp>
      <p:cxnSp>
        <p:nvCxnSpPr>
          <p:cNvPr id="619" name="Google Shape;619;p78"/>
          <p:cNvCxnSpPr/>
          <p:nvPr/>
        </p:nvCxnSpPr>
        <p:spPr>
          <a:xfrm rot="10800000" flipH="1">
            <a:off x="635000" y="5752799"/>
            <a:ext cx="3735000" cy="300"/>
          </a:xfrm>
          <a:prstGeom prst="straightConnector1">
            <a:avLst/>
          </a:prstGeom>
          <a:noFill/>
          <a:ln>
            <a:noFill/>
          </a:ln>
        </p:spPr>
      </p:cxnSp>
      <p:cxnSp>
        <p:nvCxnSpPr>
          <p:cNvPr id="620" name="Google Shape;620;p78"/>
          <p:cNvCxnSpPr/>
          <p:nvPr/>
        </p:nvCxnSpPr>
        <p:spPr>
          <a:xfrm>
            <a:off x="4635500" y="5753100"/>
            <a:ext cx="7732200" cy="0"/>
          </a:xfrm>
          <a:prstGeom prst="straightConnector1">
            <a:avLst/>
          </a:prstGeom>
          <a:noFill/>
          <a:ln>
            <a:noFill/>
          </a:ln>
        </p:spPr>
      </p:cxnSp>
      <p:sp>
        <p:nvSpPr>
          <p:cNvPr id="621" name="Google Shape;621;p78"/>
          <p:cNvSpPr/>
          <p:nvPr/>
        </p:nvSpPr>
        <p:spPr>
          <a:xfrm>
            <a:off x="6350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KEY OBJECTIVE(S)</a:t>
            </a:r>
            <a:endParaRPr sz="1400"/>
          </a:p>
        </p:txBody>
      </p:sp>
      <p:sp>
        <p:nvSpPr>
          <p:cNvPr id="622" name="Google Shape;622;p78"/>
          <p:cNvSpPr/>
          <p:nvPr/>
        </p:nvSpPr>
        <p:spPr>
          <a:xfrm>
            <a:off x="46355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AGENDA</a:t>
            </a:r>
            <a:endParaRPr sz="1400"/>
          </a:p>
        </p:txBody>
      </p:sp>
      <p:sp>
        <p:nvSpPr>
          <p:cNvPr id="623" name="Google Shape;623;p78"/>
          <p:cNvSpPr/>
          <p:nvPr/>
        </p:nvSpPr>
        <p:spPr>
          <a:xfrm>
            <a:off x="4635500" y="5359400"/>
            <a:ext cx="77469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RESOURCES</a:t>
            </a:r>
            <a:endParaRPr sz="1400"/>
          </a:p>
        </p:txBody>
      </p:sp>
      <p:sp>
        <p:nvSpPr>
          <p:cNvPr id="624" name="Google Shape;624;p78"/>
          <p:cNvSpPr/>
          <p:nvPr/>
        </p:nvSpPr>
        <p:spPr>
          <a:xfrm>
            <a:off x="635000" y="53594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DELIVERABLE</a:t>
            </a:r>
            <a:endParaRPr sz="140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Case Study">
  <p:cSld name="Case Study">
    <p:spTree>
      <p:nvGrpSpPr>
        <p:cNvPr id="1" name="Shape 625"/>
        <p:cNvGrpSpPr/>
        <p:nvPr/>
      </p:nvGrpSpPr>
      <p:grpSpPr>
        <a:xfrm>
          <a:off x="0" y="0"/>
          <a:ext cx="0" cy="0"/>
          <a:chOff x="0" y="0"/>
          <a:chExt cx="0" cy="0"/>
        </a:xfrm>
      </p:grpSpPr>
      <p:cxnSp>
        <p:nvCxnSpPr>
          <p:cNvPr id="626" name="Google Shape;626;p79"/>
          <p:cNvCxnSpPr/>
          <p:nvPr/>
        </p:nvCxnSpPr>
        <p:spPr>
          <a:xfrm>
            <a:off x="635000" y="635000"/>
            <a:ext cx="11734800" cy="0"/>
          </a:xfrm>
          <a:prstGeom prst="straightConnector1">
            <a:avLst/>
          </a:prstGeom>
          <a:noFill/>
          <a:ln>
            <a:noFill/>
          </a:ln>
        </p:spPr>
      </p:cxnSp>
      <p:cxnSp>
        <p:nvCxnSpPr>
          <p:cNvPr id="627" name="Google Shape;627;p79"/>
          <p:cNvCxnSpPr/>
          <p:nvPr/>
        </p:nvCxnSpPr>
        <p:spPr>
          <a:xfrm>
            <a:off x="635000" y="1219200"/>
            <a:ext cx="11734800" cy="0"/>
          </a:xfrm>
          <a:prstGeom prst="straightConnector1">
            <a:avLst/>
          </a:prstGeom>
          <a:noFill/>
          <a:ln>
            <a:noFill/>
          </a:ln>
        </p:spPr>
      </p:cxnSp>
      <p:cxnSp>
        <p:nvCxnSpPr>
          <p:cNvPr id="628" name="Google Shape;628;p79"/>
          <p:cNvCxnSpPr/>
          <p:nvPr/>
        </p:nvCxnSpPr>
        <p:spPr>
          <a:xfrm rot="10800000" flipH="1">
            <a:off x="8623300" y="2780999"/>
            <a:ext cx="3735000" cy="300"/>
          </a:xfrm>
          <a:prstGeom prst="straightConnector1">
            <a:avLst/>
          </a:prstGeom>
          <a:noFill/>
          <a:ln>
            <a:noFill/>
          </a:ln>
        </p:spPr>
      </p:cxnSp>
      <p:cxnSp>
        <p:nvCxnSpPr>
          <p:cNvPr id="629" name="Google Shape;629;p79"/>
          <p:cNvCxnSpPr/>
          <p:nvPr/>
        </p:nvCxnSpPr>
        <p:spPr>
          <a:xfrm rot="10800000" flipH="1">
            <a:off x="635000" y="2780999"/>
            <a:ext cx="7742700" cy="300"/>
          </a:xfrm>
          <a:prstGeom prst="straightConnector1">
            <a:avLst/>
          </a:prstGeom>
          <a:noFill/>
          <a:ln>
            <a:noFill/>
          </a:ln>
        </p:spPr>
      </p:cxnSp>
      <p:sp>
        <p:nvSpPr>
          <p:cNvPr id="630" name="Google Shape;630;p79"/>
          <p:cNvSpPr/>
          <p:nvPr/>
        </p:nvSpPr>
        <p:spPr>
          <a:xfrm>
            <a:off x="6350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SUMMARY</a:t>
            </a:r>
            <a:endParaRPr sz="1400"/>
          </a:p>
        </p:txBody>
      </p:sp>
      <p:sp>
        <p:nvSpPr>
          <p:cNvPr id="631" name="Google Shape;631;p79"/>
          <p:cNvSpPr/>
          <p:nvPr/>
        </p:nvSpPr>
        <p:spPr>
          <a:xfrm>
            <a:off x="86360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KEY CHALLENGE / QUESTION</a:t>
            </a:r>
            <a:endParaRPr sz="140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48"/>
        <p:cNvGrpSpPr/>
        <p:nvPr/>
      </p:nvGrpSpPr>
      <p:grpSpPr>
        <a:xfrm>
          <a:off x="0" y="0"/>
          <a:ext cx="0" cy="0"/>
          <a:chOff x="0" y="0"/>
          <a:chExt cx="0" cy="0"/>
        </a:xfrm>
      </p:grpSpPr>
      <p:sp>
        <p:nvSpPr>
          <p:cNvPr id="49" name="Google Shape;49;p7"/>
          <p:cNvSpPr txBox="1"/>
          <p:nvPr/>
        </p:nvSpPr>
        <p:spPr>
          <a:xfrm>
            <a:off x="457826" y="6740726"/>
            <a:ext cx="12326526" cy="440341"/>
          </a:xfrm>
          <a:prstGeom prst="rect">
            <a:avLst/>
          </a:prstGeom>
          <a:noFill/>
          <a:ln>
            <a:noFill/>
          </a:ln>
        </p:spPr>
        <p:txBody>
          <a:bodyPr spcFirstLastPara="1" wrap="square" lIns="138200" tIns="138200" rIns="138200" bIns="138200"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171" b="1" i="0" u="none" strike="noStrike" cap="none">
                <a:solidFill>
                  <a:srgbClr val="000000"/>
                </a:solidFill>
                <a:latin typeface="Helvetica Neue"/>
                <a:ea typeface="Helvetica Neue"/>
                <a:cs typeface="Helvetica Neue"/>
                <a:sym typeface="Helvetica Neue"/>
              </a:rPr>
              <a:t>GENERAL ASSEMBLY	</a:t>
            </a:r>
            <a:endParaRPr/>
          </a:p>
        </p:txBody>
      </p:sp>
      <p:cxnSp>
        <p:nvCxnSpPr>
          <p:cNvPr id="50" name="Google Shape;50;p7"/>
          <p:cNvCxnSpPr/>
          <p:nvPr/>
        </p:nvCxnSpPr>
        <p:spPr>
          <a:xfrm>
            <a:off x="591720" y="6740724"/>
            <a:ext cx="11821363" cy="0"/>
          </a:xfrm>
          <a:prstGeom prst="straightConnector1">
            <a:avLst/>
          </a:prstGeom>
          <a:noFill/>
          <a:ln w="9525" cap="flat" cmpd="sng">
            <a:solidFill>
              <a:srgbClr val="000000"/>
            </a:solidFill>
            <a:prstDash val="solid"/>
            <a:round/>
            <a:headEnd type="none" w="sm" len="sm"/>
            <a:tailEnd type="none" w="sm" len="sm"/>
          </a:ln>
        </p:spPr>
      </p:cxnSp>
      <p:pic>
        <p:nvPicPr>
          <p:cNvPr id="51" name="Google Shape;51;p7"/>
          <p:cNvPicPr preferRelativeResize="0"/>
          <p:nvPr/>
        </p:nvPicPr>
        <p:blipFill rotWithShape="1">
          <a:blip r:embed="rId2">
            <a:alphaModFix/>
          </a:blip>
          <a:srcRect/>
          <a:stretch/>
        </p:blipFill>
        <p:spPr>
          <a:xfrm>
            <a:off x="12110723" y="6801592"/>
            <a:ext cx="319689" cy="318578"/>
          </a:xfrm>
          <a:prstGeom prst="rect">
            <a:avLst/>
          </a:prstGeom>
          <a:noFill/>
          <a:ln>
            <a:noFill/>
          </a:ln>
        </p:spPr>
      </p:pic>
    </p:spTree>
  </p:cSld>
  <p:clrMapOvr>
    <a:masterClrMapping/>
  </p:clrMapOvr>
  <p:transition spd="med">
    <p:fade thruBlk="1"/>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Content: IMAC">
  <p:cSld name="Content: IMAC">
    <p:spTree>
      <p:nvGrpSpPr>
        <p:cNvPr id="1" name="Shape 632"/>
        <p:cNvGrpSpPr/>
        <p:nvPr/>
      </p:nvGrpSpPr>
      <p:grpSpPr>
        <a:xfrm>
          <a:off x="0" y="0"/>
          <a:ext cx="0" cy="0"/>
          <a:chOff x="0" y="0"/>
          <a:chExt cx="0" cy="0"/>
        </a:xfrm>
      </p:grpSpPr>
      <p:pic>
        <p:nvPicPr>
          <p:cNvPr id="633" name="Google Shape;633;p80"/>
          <p:cNvPicPr preferRelativeResize="0"/>
          <p:nvPr/>
        </p:nvPicPr>
        <p:blipFill rotWithShape="1">
          <a:blip r:embed="rId2">
            <a:alphaModFix/>
          </a:blip>
          <a:srcRect/>
          <a:stretch/>
        </p:blipFill>
        <p:spPr>
          <a:xfrm>
            <a:off x="3314700" y="1555328"/>
            <a:ext cx="6361500" cy="5156100"/>
          </a:xfrm>
          <a:prstGeom prst="rect">
            <a:avLst/>
          </a:prstGeom>
          <a:noFill/>
          <a:ln>
            <a:noFill/>
          </a:ln>
        </p:spPr>
      </p:pic>
      <p:cxnSp>
        <p:nvCxnSpPr>
          <p:cNvPr id="634" name="Google Shape;634;p80"/>
          <p:cNvCxnSpPr/>
          <p:nvPr/>
        </p:nvCxnSpPr>
        <p:spPr>
          <a:xfrm>
            <a:off x="635000" y="635000"/>
            <a:ext cx="11734800" cy="0"/>
          </a:xfrm>
          <a:prstGeom prst="straightConnector1">
            <a:avLst/>
          </a:prstGeom>
          <a:noFill/>
          <a:ln>
            <a:noFill/>
          </a:ln>
        </p:spPr>
      </p:cxnSp>
      <p:cxnSp>
        <p:nvCxnSpPr>
          <p:cNvPr id="635" name="Google Shape;635;p80"/>
          <p:cNvCxnSpPr/>
          <p:nvPr/>
        </p:nvCxnSpPr>
        <p:spPr>
          <a:xfrm>
            <a:off x="635000" y="1219200"/>
            <a:ext cx="11734800" cy="0"/>
          </a:xfrm>
          <a:prstGeom prst="straightConnector1">
            <a:avLst/>
          </a:prstGeom>
          <a:noFill/>
          <a:ln>
            <a:noFill/>
          </a:ln>
        </p:spPr>
      </p:cxnSp>
      <p:sp>
        <p:nvSpPr>
          <p:cNvPr id="636" name="Google Shape;636;p80"/>
          <p:cNvSpPr txBox="1">
            <a:spLocks noGrp="1"/>
          </p:cNvSpPr>
          <p:nvPr>
            <p:ph type="body" idx="1"/>
          </p:nvPr>
        </p:nvSpPr>
        <p:spPr>
          <a:xfrm>
            <a:off x="3606800" y="1803400"/>
            <a:ext cx="5829000" cy="32889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Content: MAC Book Pro">
  <p:cSld name="Content: MAC Book Pro">
    <p:spTree>
      <p:nvGrpSpPr>
        <p:cNvPr id="1" name="Shape 637"/>
        <p:cNvGrpSpPr/>
        <p:nvPr/>
      </p:nvGrpSpPr>
      <p:grpSpPr>
        <a:xfrm>
          <a:off x="0" y="0"/>
          <a:ext cx="0" cy="0"/>
          <a:chOff x="0" y="0"/>
          <a:chExt cx="0" cy="0"/>
        </a:xfrm>
      </p:grpSpPr>
      <p:pic>
        <p:nvPicPr>
          <p:cNvPr id="638" name="Google Shape;638;p81"/>
          <p:cNvPicPr preferRelativeResize="0"/>
          <p:nvPr/>
        </p:nvPicPr>
        <p:blipFill rotWithShape="1">
          <a:blip r:embed="rId2">
            <a:alphaModFix/>
          </a:blip>
          <a:srcRect/>
          <a:stretch/>
        </p:blipFill>
        <p:spPr>
          <a:xfrm>
            <a:off x="2794792" y="1556145"/>
            <a:ext cx="7329000" cy="5128800"/>
          </a:xfrm>
          <a:prstGeom prst="rect">
            <a:avLst/>
          </a:prstGeom>
          <a:noFill/>
          <a:ln>
            <a:noFill/>
          </a:ln>
        </p:spPr>
      </p:pic>
      <p:cxnSp>
        <p:nvCxnSpPr>
          <p:cNvPr id="639" name="Google Shape;639;p81"/>
          <p:cNvCxnSpPr/>
          <p:nvPr/>
        </p:nvCxnSpPr>
        <p:spPr>
          <a:xfrm>
            <a:off x="635000" y="635000"/>
            <a:ext cx="11734800" cy="0"/>
          </a:xfrm>
          <a:prstGeom prst="straightConnector1">
            <a:avLst/>
          </a:prstGeom>
          <a:noFill/>
          <a:ln>
            <a:noFill/>
          </a:ln>
        </p:spPr>
      </p:cxnSp>
      <p:cxnSp>
        <p:nvCxnSpPr>
          <p:cNvPr id="640" name="Google Shape;640;p81"/>
          <p:cNvCxnSpPr/>
          <p:nvPr/>
        </p:nvCxnSpPr>
        <p:spPr>
          <a:xfrm>
            <a:off x="635000" y="1219200"/>
            <a:ext cx="11734800" cy="0"/>
          </a:xfrm>
          <a:prstGeom prst="straightConnector1">
            <a:avLst/>
          </a:prstGeom>
          <a:noFill/>
          <a:ln>
            <a:noFill/>
          </a:ln>
        </p:spPr>
      </p:cxnSp>
      <p:sp>
        <p:nvSpPr>
          <p:cNvPr id="641" name="Google Shape;641;p81"/>
          <p:cNvSpPr txBox="1">
            <a:spLocks noGrp="1"/>
          </p:cNvSpPr>
          <p:nvPr>
            <p:ph type="body" idx="1"/>
          </p:nvPr>
        </p:nvSpPr>
        <p:spPr>
          <a:xfrm>
            <a:off x="3759200" y="1841500"/>
            <a:ext cx="5448000" cy="33909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Content: IPad">
  <p:cSld name="Content: IPad">
    <p:spTree>
      <p:nvGrpSpPr>
        <p:cNvPr id="1" name="Shape 642"/>
        <p:cNvGrpSpPr/>
        <p:nvPr/>
      </p:nvGrpSpPr>
      <p:grpSpPr>
        <a:xfrm>
          <a:off x="0" y="0"/>
          <a:ext cx="0" cy="0"/>
          <a:chOff x="0" y="0"/>
          <a:chExt cx="0" cy="0"/>
        </a:xfrm>
      </p:grpSpPr>
      <p:pic>
        <p:nvPicPr>
          <p:cNvPr id="643" name="Google Shape;643;p82"/>
          <p:cNvPicPr preferRelativeResize="0"/>
          <p:nvPr/>
        </p:nvPicPr>
        <p:blipFill rotWithShape="1">
          <a:blip r:embed="rId2">
            <a:alphaModFix/>
          </a:blip>
          <a:srcRect/>
          <a:stretch/>
        </p:blipFill>
        <p:spPr>
          <a:xfrm>
            <a:off x="3136900" y="1511300"/>
            <a:ext cx="6845400" cy="5354700"/>
          </a:xfrm>
          <a:prstGeom prst="rect">
            <a:avLst/>
          </a:prstGeom>
          <a:noFill/>
          <a:ln>
            <a:noFill/>
          </a:ln>
        </p:spPr>
      </p:pic>
      <p:cxnSp>
        <p:nvCxnSpPr>
          <p:cNvPr id="644" name="Google Shape;644;p82"/>
          <p:cNvCxnSpPr/>
          <p:nvPr/>
        </p:nvCxnSpPr>
        <p:spPr>
          <a:xfrm>
            <a:off x="635000" y="635000"/>
            <a:ext cx="11734800" cy="0"/>
          </a:xfrm>
          <a:prstGeom prst="straightConnector1">
            <a:avLst/>
          </a:prstGeom>
          <a:noFill/>
          <a:ln>
            <a:noFill/>
          </a:ln>
        </p:spPr>
      </p:cxnSp>
      <p:cxnSp>
        <p:nvCxnSpPr>
          <p:cNvPr id="645" name="Google Shape;645;p82"/>
          <p:cNvCxnSpPr/>
          <p:nvPr/>
        </p:nvCxnSpPr>
        <p:spPr>
          <a:xfrm>
            <a:off x="635000" y="1219200"/>
            <a:ext cx="11734800" cy="0"/>
          </a:xfrm>
          <a:prstGeom prst="straightConnector1">
            <a:avLst/>
          </a:prstGeom>
          <a:noFill/>
          <a:ln>
            <a:noFill/>
          </a:ln>
        </p:spPr>
      </p:cxnSp>
      <p:sp>
        <p:nvSpPr>
          <p:cNvPr id="646" name="Google Shape;646;p82"/>
          <p:cNvSpPr txBox="1">
            <a:spLocks noGrp="1"/>
          </p:cNvSpPr>
          <p:nvPr>
            <p:ph type="body" idx="1"/>
          </p:nvPr>
        </p:nvSpPr>
        <p:spPr>
          <a:xfrm>
            <a:off x="3822700" y="2095500"/>
            <a:ext cx="5435700" cy="40893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Content: Smart Phones">
  <p:cSld name="Content: Smart Phones">
    <p:spTree>
      <p:nvGrpSpPr>
        <p:cNvPr id="1" name="Shape 647"/>
        <p:cNvGrpSpPr/>
        <p:nvPr/>
      </p:nvGrpSpPr>
      <p:grpSpPr>
        <a:xfrm>
          <a:off x="0" y="0"/>
          <a:ext cx="0" cy="0"/>
          <a:chOff x="0" y="0"/>
          <a:chExt cx="0" cy="0"/>
        </a:xfrm>
      </p:grpSpPr>
      <p:pic>
        <p:nvPicPr>
          <p:cNvPr id="648" name="Google Shape;648;p83"/>
          <p:cNvPicPr preferRelativeResize="0"/>
          <p:nvPr/>
        </p:nvPicPr>
        <p:blipFill rotWithShape="1">
          <a:blip r:embed="rId2">
            <a:alphaModFix/>
          </a:blip>
          <a:srcRect/>
          <a:stretch/>
        </p:blipFill>
        <p:spPr>
          <a:xfrm>
            <a:off x="1016000" y="1313655"/>
            <a:ext cx="4043700" cy="6057900"/>
          </a:xfrm>
          <a:prstGeom prst="rect">
            <a:avLst/>
          </a:prstGeom>
          <a:noFill/>
          <a:ln>
            <a:noFill/>
          </a:ln>
        </p:spPr>
      </p:pic>
      <p:pic>
        <p:nvPicPr>
          <p:cNvPr id="649" name="Google Shape;649;p83"/>
          <p:cNvPicPr preferRelativeResize="0"/>
          <p:nvPr/>
        </p:nvPicPr>
        <p:blipFill rotWithShape="1">
          <a:blip r:embed="rId3">
            <a:alphaModFix/>
          </a:blip>
          <a:srcRect/>
          <a:stretch/>
        </p:blipFill>
        <p:spPr>
          <a:xfrm>
            <a:off x="4673600" y="1371600"/>
            <a:ext cx="3695700" cy="5514600"/>
          </a:xfrm>
          <a:prstGeom prst="rect">
            <a:avLst/>
          </a:prstGeom>
          <a:noFill/>
          <a:ln>
            <a:noFill/>
          </a:ln>
        </p:spPr>
      </p:pic>
      <p:pic>
        <p:nvPicPr>
          <p:cNvPr id="650" name="Google Shape;650;p83"/>
          <p:cNvPicPr preferRelativeResize="0"/>
          <p:nvPr/>
        </p:nvPicPr>
        <p:blipFill rotWithShape="1">
          <a:blip r:embed="rId4">
            <a:alphaModFix/>
          </a:blip>
          <a:srcRect/>
          <a:stretch/>
        </p:blipFill>
        <p:spPr>
          <a:xfrm>
            <a:off x="8509000" y="1358900"/>
            <a:ext cx="2984700" cy="5459700"/>
          </a:xfrm>
          <a:prstGeom prst="rect">
            <a:avLst/>
          </a:prstGeom>
          <a:noFill/>
          <a:ln>
            <a:noFill/>
          </a:ln>
        </p:spPr>
      </p:pic>
      <p:cxnSp>
        <p:nvCxnSpPr>
          <p:cNvPr id="651" name="Google Shape;651;p83"/>
          <p:cNvCxnSpPr/>
          <p:nvPr/>
        </p:nvCxnSpPr>
        <p:spPr>
          <a:xfrm>
            <a:off x="635000" y="635000"/>
            <a:ext cx="11734800" cy="0"/>
          </a:xfrm>
          <a:prstGeom prst="straightConnector1">
            <a:avLst/>
          </a:prstGeom>
          <a:noFill/>
          <a:ln>
            <a:noFill/>
          </a:ln>
        </p:spPr>
      </p:cxnSp>
      <p:cxnSp>
        <p:nvCxnSpPr>
          <p:cNvPr id="652" name="Google Shape;652;p83"/>
          <p:cNvCxnSpPr/>
          <p:nvPr/>
        </p:nvCxnSpPr>
        <p:spPr>
          <a:xfrm>
            <a:off x="635000" y="1219200"/>
            <a:ext cx="11734800" cy="0"/>
          </a:xfrm>
          <a:prstGeom prst="straightConnector1">
            <a:avLst/>
          </a:prstGeom>
          <a:noFill/>
          <a:ln>
            <a:noFill/>
          </a:ln>
        </p:spPr>
      </p:cxnSp>
      <p:sp>
        <p:nvSpPr>
          <p:cNvPr id="653" name="Google Shape;653;p83"/>
          <p:cNvSpPr/>
          <p:nvPr/>
        </p:nvSpPr>
        <p:spPr>
          <a:xfrm>
            <a:off x="5651500" y="3835400"/>
            <a:ext cx="1707900" cy="254400"/>
          </a:xfrm>
          <a:prstGeom prst="rect">
            <a:avLst/>
          </a:prstGeom>
          <a:noFill/>
          <a:ln>
            <a:noFill/>
          </a:ln>
        </p:spPr>
        <p:txBody>
          <a:bodyPr spcFirstLastPara="1" wrap="square" lIns="38075" tIns="38075" rIns="38075" bIns="38075"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654" name="Google Shape;654;p83"/>
          <p:cNvSpPr/>
          <p:nvPr/>
        </p:nvSpPr>
        <p:spPr>
          <a:xfrm>
            <a:off x="9182100" y="3835400"/>
            <a:ext cx="1707900" cy="254400"/>
          </a:xfrm>
          <a:prstGeom prst="rect">
            <a:avLst/>
          </a:prstGeom>
          <a:noFill/>
          <a:ln>
            <a:noFill/>
          </a:ln>
        </p:spPr>
        <p:txBody>
          <a:bodyPr spcFirstLastPara="1" wrap="square" lIns="38075" tIns="38075" rIns="38075" bIns="38075"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655" name="Google Shape;655;p83"/>
          <p:cNvSpPr txBox="1">
            <a:spLocks noGrp="1"/>
          </p:cNvSpPr>
          <p:nvPr>
            <p:ph type="body" idx="1"/>
          </p:nvPr>
        </p:nvSpPr>
        <p:spPr>
          <a:xfrm>
            <a:off x="1841500" y="1981200"/>
            <a:ext cx="2311800" cy="39624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Charts">
  <p:cSld name="Charts">
    <p:spTree>
      <p:nvGrpSpPr>
        <p:cNvPr id="1" name="Shape 656"/>
        <p:cNvGrpSpPr/>
        <p:nvPr/>
      </p:nvGrpSpPr>
      <p:grpSpPr>
        <a:xfrm>
          <a:off x="0" y="0"/>
          <a:ext cx="0" cy="0"/>
          <a:chOff x="0" y="0"/>
          <a:chExt cx="0" cy="0"/>
        </a:xfrm>
      </p:grpSpPr>
      <p:cxnSp>
        <p:nvCxnSpPr>
          <p:cNvPr id="657" name="Google Shape;657;p84"/>
          <p:cNvCxnSpPr/>
          <p:nvPr/>
        </p:nvCxnSpPr>
        <p:spPr>
          <a:xfrm>
            <a:off x="635000" y="635000"/>
            <a:ext cx="11734800" cy="0"/>
          </a:xfrm>
          <a:prstGeom prst="straightConnector1">
            <a:avLst/>
          </a:prstGeom>
          <a:noFill/>
          <a:ln>
            <a:noFill/>
          </a:ln>
        </p:spPr>
      </p:cxnSp>
      <p:cxnSp>
        <p:nvCxnSpPr>
          <p:cNvPr id="658" name="Google Shape;658;p84"/>
          <p:cNvCxnSpPr/>
          <p:nvPr/>
        </p:nvCxnSpPr>
        <p:spPr>
          <a:xfrm>
            <a:off x="635000" y="1219200"/>
            <a:ext cx="11734800" cy="0"/>
          </a:xfrm>
          <a:prstGeom prst="straightConnector1">
            <a:avLst/>
          </a:prstGeom>
          <a:noFill/>
          <a:ln>
            <a:noFill/>
          </a:ln>
        </p:spPr>
      </p:cxnSp>
      <p:sp>
        <p:nvSpPr>
          <p:cNvPr id="659" name="Google Shape;659;p84"/>
          <p:cNvSpPr/>
          <p:nvPr/>
        </p:nvSpPr>
        <p:spPr>
          <a:xfrm>
            <a:off x="655827" y="2307725"/>
            <a:ext cx="3000000" cy="30000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50" tIns="91450" rIns="91450" bIns="91450"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660" name="Google Shape;660;p84"/>
          <p:cNvSpPr/>
          <p:nvPr/>
        </p:nvSpPr>
        <p:spPr>
          <a:xfrm>
            <a:off x="4386428" y="2303347"/>
            <a:ext cx="3000000" cy="30000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50" tIns="91450" rIns="91450" bIns="91450"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661" name="Google Shape;661;p84"/>
          <p:cNvSpPr/>
          <p:nvPr/>
        </p:nvSpPr>
        <p:spPr>
          <a:xfrm>
            <a:off x="7409003" y="2423731"/>
            <a:ext cx="3000000" cy="30000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50" tIns="91450" rIns="91450" bIns="91450"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Callouts">
  <p:cSld name="Callouts">
    <p:spTree>
      <p:nvGrpSpPr>
        <p:cNvPr id="1" name="Shape 662"/>
        <p:cNvGrpSpPr/>
        <p:nvPr/>
      </p:nvGrpSpPr>
      <p:grpSpPr>
        <a:xfrm>
          <a:off x="0" y="0"/>
          <a:ext cx="0" cy="0"/>
          <a:chOff x="0" y="0"/>
          <a:chExt cx="0" cy="0"/>
        </a:xfrm>
      </p:grpSpPr>
      <p:cxnSp>
        <p:nvCxnSpPr>
          <p:cNvPr id="663" name="Google Shape;663;p85"/>
          <p:cNvCxnSpPr/>
          <p:nvPr/>
        </p:nvCxnSpPr>
        <p:spPr>
          <a:xfrm>
            <a:off x="635000" y="635000"/>
            <a:ext cx="11734800" cy="0"/>
          </a:xfrm>
          <a:prstGeom prst="straightConnector1">
            <a:avLst/>
          </a:prstGeom>
          <a:noFill/>
          <a:ln>
            <a:noFill/>
          </a:ln>
        </p:spPr>
      </p:cxnSp>
      <p:cxnSp>
        <p:nvCxnSpPr>
          <p:cNvPr id="664" name="Google Shape;664;p85"/>
          <p:cNvCxnSpPr/>
          <p:nvPr/>
        </p:nvCxnSpPr>
        <p:spPr>
          <a:xfrm>
            <a:off x="635000" y="1219200"/>
            <a:ext cx="11734800" cy="0"/>
          </a:xfrm>
          <a:prstGeom prst="straightConnector1">
            <a:avLst/>
          </a:prstGeom>
          <a:noFill/>
          <a:ln>
            <a:noFill/>
          </a:ln>
        </p:spPr>
      </p:cxnSp>
      <p:grpSp>
        <p:nvGrpSpPr>
          <p:cNvPr id="665" name="Google Shape;665;p85"/>
          <p:cNvGrpSpPr/>
          <p:nvPr/>
        </p:nvGrpSpPr>
        <p:grpSpPr>
          <a:xfrm>
            <a:off x="635000" y="1828800"/>
            <a:ext cx="1269900" cy="1269900"/>
            <a:chOff x="0" y="0"/>
            <a:chExt cx="1269900" cy="1269900"/>
          </a:xfrm>
        </p:grpSpPr>
        <p:pic>
          <p:nvPicPr>
            <p:cNvPr id="666" name="Google Shape;666;p85"/>
            <p:cNvPicPr preferRelativeResize="0"/>
            <p:nvPr/>
          </p:nvPicPr>
          <p:blipFill rotWithShape="1">
            <a:blip r:embed="rId2">
              <a:alphaModFix/>
            </a:blip>
            <a:srcRect/>
            <a:stretch/>
          </p:blipFill>
          <p:spPr>
            <a:xfrm>
              <a:off x="0" y="0"/>
              <a:ext cx="1269900" cy="1269900"/>
            </a:xfrm>
            <a:prstGeom prst="rect">
              <a:avLst/>
            </a:prstGeom>
            <a:noFill/>
            <a:ln>
              <a:noFill/>
            </a:ln>
          </p:spPr>
        </p:pic>
        <p:sp>
          <p:nvSpPr>
            <p:cNvPr id="667" name="Google Shape;667;p85"/>
            <p:cNvSpPr/>
            <p:nvPr/>
          </p:nvSpPr>
          <p:spPr>
            <a:xfrm>
              <a:off x="889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000000"/>
                </a:buClr>
                <a:buFont typeface="Arial"/>
                <a:buNone/>
              </a:pPr>
              <a:r>
                <a:rPr lang="en-US" sz="1800" b="1" i="0" u="none" strike="noStrike" cap="none">
                  <a:solidFill>
                    <a:srgbClr val="000000"/>
                  </a:solidFill>
                  <a:latin typeface="Arial"/>
                  <a:ea typeface="Arial"/>
                  <a:cs typeface="Arial"/>
                  <a:sym typeface="Arial"/>
                </a:rPr>
                <a:t>INSERT STICKER</a:t>
              </a:r>
              <a:br>
                <a:rPr lang="en-US" sz="1800" b="1" i="0" u="none" strike="noStrike" cap="none">
                  <a:solidFill>
                    <a:srgbClr val="000000"/>
                  </a:solidFill>
                  <a:latin typeface="Arial"/>
                  <a:ea typeface="Arial"/>
                  <a:cs typeface="Arial"/>
                  <a:sym typeface="Arial"/>
                </a:rPr>
              </a:br>
              <a:r>
                <a:rPr lang="en-US" sz="1800" b="1" i="0" u="none" strike="noStrike" cap="none">
                  <a:solidFill>
                    <a:srgbClr val="000000"/>
                  </a:solidFill>
                  <a:latin typeface="Arial"/>
                  <a:ea typeface="Arial"/>
                  <a:cs typeface="Arial"/>
                  <a:sym typeface="Arial"/>
                </a:rPr>
                <a:t>TEXT</a:t>
              </a:r>
              <a:endParaRPr sz="1400"/>
            </a:p>
          </p:txBody>
        </p:sp>
      </p:grpSp>
      <p:grpSp>
        <p:nvGrpSpPr>
          <p:cNvPr id="668" name="Google Shape;668;p85"/>
          <p:cNvGrpSpPr/>
          <p:nvPr/>
        </p:nvGrpSpPr>
        <p:grpSpPr>
          <a:xfrm>
            <a:off x="2159000" y="1828800"/>
            <a:ext cx="1269900" cy="1269900"/>
            <a:chOff x="0" y="0"/>
            <a:chExt cx="1269900" cy="1269900"/>
          </a:xfrm>
        </p:grpSpPr>
        <p:pic>
          <p:nvPicPr>
            <p:cNvPr id="669" name="Google Shape;669;p85"/>
            <p:cNvPicPr preferRelativeResize="0"/>
            <p:nvPr/>
          </p:nvPicPr>
          <p:blipFill rotWithShape="1">
            <a:blip r:embed="rId3">
              <a:alphaModFix/>
            </a:blip>
            <a:srcRect/>
            <a:stretch/>
          </p:blipFill>
          <p:spPr>
            <a:xfrm>
              <a:off x="0" y="0"/>
              <a:ext cx="1269900" cy="1269900"/>
            </a:xfrm>
            <a:prstGeom prst="rect">
              <a:avLst/>
            </a:prstGeom>
            <a:noFill/>
            <a:ln>
              <a:noFill/>
            </a:ln>
          </p:spPr>
        </p:pic>
        <p:sp>
          <p:nvSpPr>
            <p:cNvPr id="670" name="Google Shape;670;p85"/>
            <p:cNvSpPr/>
            <p:nvPr/>
          </p:nvSpPr>
          <p:spPr>
            <a:xfrm>
              <a:off x="101600" y="3479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400"/>
            </a:p>
          </p:txBody>
        </p:sp>
      </p:grpSp>
      <p:grpSp>
        <p:nvGrpSpPr>
          <p:cNvPr id="671" name="Google Shape;671;p85"/>
          <p:cNvGrpSpPr/>
          <p:nvPr/>
        </p:nvGrpSpPr>
        <p:grpSpPr>
          <a:xfrm>
            <a:off x="635000" y="3340100"/>
            <a:ext cx="1269900" cy="1269900"/>
            <a:chOff x="0" y="0"/>
            <a:chExt cx="1269900" cy="1269900"/>
          </a:xfrm>
        </p:grpSpPr>
        <p:pic>
          <p:nvPicPr>
            <p:cNvPr id="672" name="Google Shape;672;p85"/>
            <p:cNvPicPr preferRelativeResize="0"/>
            <p:nvPr/>
          </p:nvPicPr>
          <p:blipFill rotWithShape="1">
            <a:blip r:embed="rId4">
              <a:alphaModFix/>
            </a:blip>
            <a:srcRect/>
            <a:stretch/>
          </p:blipFill>
          <p:spPr>
            <a:xfrm>
              <a:off x="0" y="0"/>
              <a:ext cx="1269900" cy="1269900"/>
            </a:xfrm>
            <a:prstGeom prst="rect">
              <a:avLst/>
            </a:prstGeom>
            <a:noFill/>
            <a:ln>
              <a:noFill/>
            </a:ln>
          </p:spPr>
        </p:pic>
        <p:sp>
          <p:nvSpPr>
            <p:cNvPr id="673" name="Google Shape;673;p85"/>
            <p:cNvSpPr/>
            <p:nvPr/>
          </p:nvSpPr>
          <p:spPr>
            <a:xfrm>
              <a:off x="88900" y="3225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400"/>
            </a:p>
          </p:txBody>
        </p:sp>
      </p:grpSp>
      <p:grpSp>
        <p:nvGrpSpPr>
          <p:cNvPr id="674" name="Google Shape;674;p85"/>
          <p:cNvGrpSpPr/>
          <p:nvPr/>
        </p:nvGrpSpPr>
        <p:grpSpPr>
          <a:xfrm>
            <a:off x="2159000" y="3340100"/>
            <a:ext cx="1269900" cy="1269900"/>
            <a:chOff x="0" y="0"/>
            <a:chExt cx="1269900" cy="1269900"/>
          </a:xfrm>
        </p:grpSpPr>
        <p:pic>
          <p:nvPicPr>
            <p:cNvPr id="675" name="Google Shape;675;p85"/>
            <p:cNvPicPr preferRelativeResize="0"/>
            <p:nvPr/>
          </p:nvPicPr>
          <p:blipFill rotWithShape="1">
            <a:blip r:embed="rId5">
              <a:alphaModFix/>
            </a:blip>
            <a:srcRect/>
            <a:stretch/>
          </p:blipFill>
          <p:spPr>
            <a:xfrm>
              <a:off x="0" y="0"/>
              <a:ext cx="1269900" cy="1269900"/>
            </a:xfrm>
            <a:prstGeom prst="rect">
              <a:avLst/>
            </a:prstGeom>
            <a:noFill/>
            <a:ln>
              <a:noFill/>
            </a:ln>
          </p:spPr>
        </p:pic>
        <p:sp>
          <p:nvSpPr>
            <p:cNvPr id="676" name="Google Shape;676;p85"/>
            <p:cNvSpPr/>
            <p:nvPr/>
          </p:nvSpPr>
          <p:spPr>
            <a:xfrm>
              <a:off x="1016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400"/>
            </a:p>
          </p:txBody>
        </p:sp>
      </p:grpSp>
      <p:grpSp>
        <p:nvGrpSpPr>
          <p:cNvPr id="677" name="Google Shape;677;p85"/>
          <p:cNvGrpSpPr/>
          <p:nvPr/>
        </p:nvGrpSpPr>
        <p:grpSpPr>
          <a:xfrm>
            <a:off x="635000" y="4876800"/>
            <a:ext cx="1269900" cy="1269900"/>
            <a:chOff x="0" y="0"/>
            <a:chExt cx="1269900" cy="1269900"/>
          </a:xfrm>
        </p:grpSpPr>
        <p:pic>
          <p:nvPicPr>
            <p:cNvPr id="678" name="Google Shape;678;p85"/>
            <p:cNvPicPr preferRelativeResize="0"/>
            <p:nvPr/>
          </p:nvPicPr>
          <p:blipFill rotWithShape="1">
            <a:blip r:embed="rId6">
              <a:alphaModFix/>
            </a:blip>
            <a:srcRect/>
            <a:stretch/>
          </p:blipFill>
          <p:spPr>
            <a:xfrm>
              <a:off x="0" y="0"/>
              <a:ext cx="1269900" cy="1269900"/>
            </a:xfrm>
            <a:prstGeom prst="rect">
              <a:avLst/>
            </a:prstGeom>
            <a:noFill/>
            <a:ln>
              <a:noFill/>
            </a:ln>
          </p:spPr>
        </p:pic>
        <p:sp>
          <p:nvSpPr>
            <p:cNvPr id="679" name="Google Shape;679;p85"/>
            <p:cNvSpPr/>
            <p:nvPr/>
          </p:nvSpPr>
          <p:spPr>
            <a:xfrm>
              <a:off x="88900" y="3225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400"/>
            </a:p>
          </p:txBody>
        </p:sp>
      </p:grpSp>
      <p:grpSp>
        <p:nvGrpSpPr>
          <p:cNvPr id="680" name="Google Shape;680;p85"/>
          <p:cNvGrpSpPr/>
          <p:nvPr/>
        </p:nvGrpSpPr>
        <p:grpSpPr>
          <a:xfrm>
            <a:off x="2159000" y="4876800"/>
            <a:ext cx="1269900" cy="1269900"/>
            <a:chOff x="0" y="0"/>
            <a:chExt cx="1269900" cy="1269900"/>
          </a:xfrm>
        </p:grpSpPr>
        <p:pic>
          <p:nvPicPr>
            <p:cNvPr id="681" name="Google Shape;681;p85"/>
            <p:cNvPicPr preferRelativeResize="0"/>
            <p:nvPr/>
          </p:nvPicPr>
          <p:blipFill rotWithShape="1">
            <a:blip r:embed="rId7">
              <a:alphaModFix/>
            </a:blip>
            <a:srcRect/>
            <a:stretch/>
          </p:blipFill>
          <p:spPr>
            <a:xfrm>
              <a:off x="0" y="0"/>
              <a:ext cx="1269900" cy="1269900"/>
            </a:xfrm>
            <a:prstGeom prst="rect">
              <a:avLst/>
            </a:prstGeom>
            <a:noFill/>
            <a:ln>
              <a:noFill/>
            </a:ln>
          </p:spPr>
        </p:pic>
        <p:sp>
          <p:nvSpPr>
            <p:cNvPr id="682" name="Google Shape;682;p85"/>
            <p:cNvSpPr/>
            <p:nvPr/>
          </p:nvSpPr>
          <p:spPr>
            <a:xfrm>
              <a:off x="1016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400"/>
            </a:p>
          </p:txBody>
        </p:sp>
      </p:grpSp>
      <p:sp>
        <p:nvSpPr>
          <p:cNvPr id="683" name="Google Shape;683;p85"/>
          <p:cNvSpPr/>
          <p:nvPr/>
        </p:nvSpPr>
        <p:spPr>
          <a:xfrm>
            <a:off x="8790781" y="1828800"/>
            <a:ext cx="3236100" cy="2031900"/>
          </a:xfrm>
          <a:custGeom>
            <a:avLst/>
            <a:gdLst/>
            <a:ahLst/>
            <a:cxnLst/>
            <a:rect l="0" t="0" r="0" b="0"/>
            <a:pathLst>
              <a:path w="120000" h="120000" extrusionOk="0">
                <a:moveTo>
                  <a:pt x="20633" y="0"/>
                </a:moveTo>
                <a:cubicBezTo>
                  <a:pt x="15433" y="0"/>
                  <a:pt x="11216" y="6716"/>
                  <a:pt x="11216" y="15000"/>
                </a:cubicBezTo>
                <a:lnTo>
                  <a:pt x="11216" y="28966"/>
                </a:lnTo>
                <a:lnTo>
                  <a:pt x="0" y="37572"/>
                </a:lnTo>
                <a:lnTo>
                  <a:pt x="11216" y="46172"/>
                </a:lnTo>
                <a:lnTo>
                  <a:pt x="11216" y="105000"/>
                </a:lnTo>
                <a:cubicBezTo>
                  <a:pt x="11216" y="113283"/>
                  <a:pt x="15433" y="120000"/>
                  <a:pt x="20633" y="120000"/>
                </a:cubicBezTo>
                <a:lnTo>
                  <a:pt x="110583" y="120000"/>
                </a:lnTo>
                <a:cubicBezTo>
                  <a:pt x="115783" y="120000"/>
                  <a:pt x="120000" y="113283"/>
                  <a:pt x="120000" y="105000"/>
                </a:cubicBezTo>
                <a:lnTo>
                  <a:pt x="120000" y="15000"/>
                </a:lnTo>
                <a:cubicBezTo>
                  <a:pt x="120000" y="6716"/>
                  <a:pt x="115783" y="0"/>
                  <a:pt x="110583" y="0"/>
                </a:cubicBezTo>
                <a:lnTo>
                  <a:pt x="20633" y="0"/>
                </a:lnTo>
                <a:close/>
              </a:path>
            </a:pathLst>
          </a:custGeom>
          <a:noFill/>
          <a:ln>
            <a:noFill/>
          </a:ln>
        </p:spPr>
        <p:txBody>
          <a:bodyPr spcFirstLastPara="1" wrap="square" lIns="279400" tIns="279400" rIns="279400" bIns="279400"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quote here. Vestibulum suscipit augue a erat tristique sollicitudin. Donec sit amet neque arcu. Vestibulum at rhoncus neque. Vivamus eget vulputate purus. Curabitur venenatis, nisi non faucibus fringilla. —John Doe</a:t>
            </a:r>
            <a:endParaRPr sz="1400"/>
          </a:p>
        </p:txBody>
      </p:sp>
      <p:grpSp>
        <p:nvGrpSpPr>
          <p:cNvPr id="684" name="Google Shape;684;p85"/>
          <p:cNvGrpSpPr/>
          <p:nvPr/>
        </p:nvGrpSpPr>
        <p:grpSpPr>
          <a:xfrm>
            <a:off x="4051298" y="1828799"/>
            <a:ext cx="2031900" cy="2031900"/>
            <a:chOff x="0" y="0"/>
            <a:chExt cx="2031900" cy="2031900"/>
          </a:xfrm>
        </p:grpSpPr>
        <p:pic>
          <p:nvPicPr>
            <p:cNvPr id="685" name="Google Shape;685;p85"/>
            <p:cNvPicPr preferRelativeResize="0"/>
            <p:nvPr/>
          </p:nvPicPr>
          <p:blipFill rotWithShape="1">
            <a:blip r:embed="rId8">
              <a:alphaModFix/>
            </a:blip>
            <a:srcRect/>
            <a:stretch/>
          </p:blipFill>
          <p:spPr>
            <a:xfrm>
              <a:off x="0" y="0"/>
              <a:ext cx="2031900" cy="2031900"/>
            </a:xfrm>
            <a:prstGeom prst="rect">
              <a:avLst/>
            </a:prstGeom>
            <a:noFill/>
            <a:ln>
              <a:noFill/>
            </a:ln>
          </p:spPr>
        </p:pic>
        <p:sp>
          <p:nvSpPr>
            <p:cNvPr id="686" name="Google Shape;686;p85"/>
            <p:cNvSpPr/>
            <p:nvPr/>
          </p:nvSpPr>
          <p:spPr>
            <a:xfrm>
              <a:off x="165100" y="1524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000000"/>
                </a:buClr>
                <a:buFont typeface="Arial"/>
                <a:buNone/>
              </a:pPr>
              <a:r>
                <a:rPr lang="en-US" sz="1800" b="1" i="0" u="none" strike="noStrike" cap="none">
                  <a:solidFill>
                    <a:srgbClr val="000000"/>
                  </a:solidFill>
                  <a:latin typeface="Arial"/>
                  <a:ea typeface="Arial"/>
                  <a:cs typeface="Arial"/>
                  <a:sym typeface="Arial"/>
                </a:rPr>
                <a:t>INSERT TERM</a:t>
              </a:r>
              <a:endParaRPr sz="1400"/>
            </a:p>
          </p:txBody>
        </p:sp>
        <p:sp>
          <p:nvSpPr>
            <p:cNvPr id="687" name="Google Shape;687;p85"/>
            <p:cNvSpPr/>
            <p:nvPr/>
          </p:nvSpPr>
          <p:spPr>
            <a:xfrm>
              <a:off x="165100" y="4191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000000"/>
                </a:buClr>
                <a:buFont typeface="Arial"/>
                <a:buNone/>
              </a:pPr>
              <a:r>
                <a:rPr lang="en-US" sz="1200" b="0" i="0" u="none" strike="noStrike" cap="none">
                  <a:solidFill>
                    <a:srgbClr val="000000"/>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grpSp>
        <p:nvGrpSpPr>
          <p:cNvPr id="688" name="Google Shape;688;p85"/>
          <p:cNvGrpSpPr/>
          <p:nvPr/>
        </p:nvGrpSpPr>
        <p:grpSpPr>
          <a:xfrm>
            <a:off x="6362698" y="1828799"/>
            <a:ext cx="2031900" cy="2031900"/>
            <a:chOff x="0" y="0"/>
            <a:chExt cx="2031900" cy="2031900"/>
          </a:xfrm>
        </p:grpSpPr>
        <p:pic>
          <p:nvPicPr>
            <p:cNvPr id="689" name="Google Shape;689;p85"/>
            <p:cNvPicPr preferRelativeResize="0"/>
            <p:nvPr/>
          </p:nvPicPr>
          <p:blipFill rotWithShape="1">
            <a:blip r:embed="rId9">
              <a:alphaModFix/>
            </a:blip>
            <a:srcRect/>
            <a:stretch/>
          </p:blipFill>
          <p:spPr>
            <a:xfrm>
              <a:off x="0" y="0"/>
              <a:ext cx="2031900" cy="2031900"/>
            </a:xfrm>
            <a:prstGeom prst="rect">
              <a:avLst/>
            </a:prstGeom>
            <a:noFill/>
            <a:ln>
              <a:noFill/>
            </a:ln>
          </p:spPr>
        </p:pic>
        <p:sp>
          <p:nvSpPr>
            <p:cNvPr id="690" name="Google Shape;690;p85"/>
            <p:cNvSpPr/>
            <p:nvPr/>
          </p:nvSpPr>
          <p:spPr>
            <a:xfrm>
              <a:off x="177800" y="1524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TERM</a:t>
              </a:r>
              <a:endParaRPr sz="1400"/>
            </a:p>
          </p:txBody>
        </p:sp>
        <p:sp>
          <p:nvSpPr>
            <p:cNvPr id="691" name="Google Shape;691;p85"/>
            <p:cNvSpPr/>
            <p:nvPr/>
          </p:nvSpPr>
          <p:spPr>
            <a:xfrm>
              <a:off x="177800" y="4191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grpSp>
        <p:nvGrpSpPr>
          <p:cNvPr id="692" name="Google Shape;692;p85"/>
          <p:cNvGrpSpPr/>
          <p:nvPr/>
        </p:nvGrpSpPr>
        <p:grpSpPr>
          <a:xfrm>
            <a:off x="4051298" y="4114798"/>
            <a:ext cx="2031900" cy="2031900"/>
            <a:chOff x="0" y="0"/>
            <a:chExt cx="2031900" cy="2031900"/>
          </a:xfrm>
        </p:grpSpPr>
        <p:pic>
          <p:nvPicPr>
            <p:cNvPr id="693" name="Google Shape;693;p85"/>
            <p:cNvPicPr preferRelativeResize="0"/>
            <p:nvPr/>
          </p:nvPicPr>
          <p:blipFill rotWithShape="1">
            <a:blip r:embed="rId10">
              <a:alphaModFix/>
            </a:blip>
            <a:srcRect/>
            <a:stretch/>
          </p:blipFill>
          <p:spPr>
            <a:xfrm>
              <a:off x="0" y="0"/>
              <a:ext cx="2031900" cy="2031900"/>
            </a:xfrm>
            <a:prstGeom prst="rect">
              <a:avLst/>
            </a:prstGeom>
            <a:noFill/>
            <a:ln>
              <a:noFill/>
            </a:ln>
          </p:spPr>
        </p:pic>
        <p:sp>
          <p:nvSpPr>
            <p:cNvPr id="694" name="Google Shape;694;p85"/>
            <p:cNvSpPr/>
            <p:nvPr/>
          </p:nvSpPr>
          <p:spPr>
            <a:xfrm>
              <a:off x="165100" y="1778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TERM</a:t>
              </a:r>
              <a:endParaRPr sz="1400"/>
            </a:p>
          </p:txBody>
        </p:sp>
        <p:sp>
          <p:nvSpPr>
            <p:cNvPr id="695" name="Google Shape;695;p85"/>
            <p:cNvSpPr/>
            <p:nvPr/>
          </p:nvSpPr>
          <p:spPr>
            <a:xfrm>
              <a:off x="165100" y="4445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grpSp>
        <p:nvGrpSpPr>
          <p:cNvPr id="696" name="Google Shape;696;p85"/>
          <p:cNvGrpSpPr/>
          <p:nvPr/>
        </p:nvGrpSpPr>
        <p:grpSpPr>
          <a:xfrm>
            <a:off x="6362698" y="4114798"/>
            <a:ext cx="2031900" cy="2031900"/>
            <a:chOff x="0" y="0"/>
            <a:chExt cx="2031900" cy="2031900"/>
          </a:xfrm>
        </p:grpSpPr>
        <p:pic>
          <p:nvPicPr>
            <p:cNvPr id="697" name="Google Shape;697;p85"/>
            <p:cNvPicPr preferRelativeResize="0"/>
            <p:nvPr/>
          </p:nvPicPr>
          <p:blipFill rotWithShape="1">
            <a:blip r:embed="rId11">
              <a:alphaModFix/>
            </a:blip>
            <a:srcRect/>
            <a:stretch/>
          </p:blipFill>
          <p:spPr>
            <a:xfrm>
              <a:off x="0" y="0"/>
              <a:ext cx="2031900" cy="2031900"/>
            </a:xfrm>
            <a:prstGeom prst="rect">
              <a:avLst/>
            </a:prstGeom>
            <a:noFill/>
            <a:ln>
              <a:noFill/>
            </a:ln>
          </p:spPr>
        </p:pic>
        <p:sp>
          <p:nvSpPr>
            <p:cNvPr id="698" name="Google Shape;698;p85"/>
            <p:cNvSpPr/>
            <p:nvPr/>
          </p:nvSpPr>
          <p:spPr>
            <a:xfrm>
              <a:off x="177800" y="1778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TERM</a:t>
              </a:r>
              <a:endParaRPr sz="1400"/>
            </a:p>
          </p:txBody>
        </p:sp>
        <p:sp>
          <p:nvSpPr>
            <p:cNvPr id="699" name="Google Shape;699;p85"/>
            <p:cNvSpPr/>
            <p:nvPr/>
          </p:nvSpPr>
          <p:spPr>
            <a:xfrm>
              <a:off x="177800" y="4445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 orci.</a:t>
              </a:r>
              <a:endParaRPr sz="1400"/>
            </a:p>
          </p:txBody>
        </p:sp>
      </p:grpSp>
      <p:sp>
        <p:nvSpPr>
          <p:cNvPr id="700" name="Google Shape;700;p85"/>
          <p:cNvSpPr/>
          <p:nvPr/>
        </p:nvSpPr>
        <p:spPr>
          <a:xfrm>
            <a:off x="8790781" y="4114800"/>
            <a:ext cx="3236100" cy="2031900"/>
          </a:xfrm>
          <a:custGeom>
            <a:avLst/>
            <a:gdLst/>
            <a:ahLst/>
            <a:cxnLst/>
            <a:rect l="0" t="0" r="0" b="0"/>
            <a:pathLst>
              <a:path w="120000" h="120000" extrusionOk="0">
                <a:moveTo>
                  <a:pt x="20633" y="0"/>
                </a:moveTo>
                <a:cubicBezTo>
                  <a:pt x="15433" y="0"/>
                  <a:pt x="11216" y="6716"/>
                  <a:pt x="11216" y="15000"/>
                </a:cubicBezTo>
                <a:lnTo>
                  <a:pt x="11216" y="28966"/>
                </a:lnTo>
                <a:lnTo>
                  <a:pt x="0" y="37572"/>
                </a:lnTo>
                <a:lnTo>
                  <a:pt x="11216" y="46172"/>
                </a:lnTo>
                <a:lnTo>
                  <a:pt x="11216" y="105000"/>
                </a:lnTo>
                <a:cubicBezTo>
                  <a:pt x="11216" y="113283"/>
                  <a:pt x="15433" y="120000"/>
                  <a:pt x="20633" y="120000"/>
                </a:cubicBezTo>
                <a:lnTo>
                  <a:pt x="110583" y="120000"/>
                </a:lnTo>
                <a:cubicBezTo>
                  <a:pt x="115783" y="120000"/>
                  <a:pt x="120000" y="113283"/>
                  <a:pt x="120000" y="105000"/>
                </a:cubicBezTo>
                <a:lnTo>
                  <a:pt x="120000" y="15000"/>
                </a:lnTo>
                <a:cubicBezTo>
                  <a:pt x="120000" y="6716"/>
                  <a:pt x="115783" y="0"/>
                  <a:pt x="110583" y="0"/>
                </a:cubicBezTo>
                <a:lnTo>
                  <a:pt x="20633" y="0"/>
                </a:lnTo>
                <a:close/>
              </a:path>
            </a:pathLst>
          </a:custGeom>
          <a:solidFill>
            <a:srgbClr val="FFDC00"/>
          </a:solidFill>
          <a:ln>
            <a:noFill/>
          </a:ln>
        </p:spPr>
        <p:txBody>
          <a:bodyPr spcFirstLastPara="1" wrap="square" lIns="279400" tIns="279400" rIns="279400" bIns="279400" anchor="t" anchorCtr="0">
            <a:noAutofit/>
          </a:bodyPr>
          <a:lstStyle/>
          <a:p>
            <a:pPr marL="0" marR="0" lvl="0" indent="0" algn="l" rtl="0">
              <a:lnSpc>
                <a:spcPct val="133333"/>
              </a:lnSpc>
              <a:spcBef>
                <a:spcPts val="0"/>
              </a:spcBef>
              <a:spcAft>
                <a:spcPts val="0"/>
              </a:spcAft>
              <a:buClr>
                <a:srgbClr val="000000"/>
              </a:buClr>
              <a:buFont typeface="Arial"/>
              <a:buNone/>
            </a:pPr>
            <a:r>
              <a:rPr lang="en-US" sz="1200" b="0" i="0" u="none" strike="noStrike" cap="none">
                <a:solidFill>
                  <a:srgbClr val="000000"/>
                </a:solidFill>
                <a:latin typeface="Arial"/>
                <a:ea typeface="Arial"/>
                <a:cs typeface="Arial"/>
                <a:sym typeface="Arial"/>
              </a:rPr>
              <a:t>Insert quote here. Vestibulum suscipit augue a erat tristique sollicitudin. Donec sit amet neque arcu. Vestibulum at rhoncus neque. Vivamus eget vulputate purus. Curabitur venenatis, nisi non faucibus fringilla. —John Doe</a:t>
            </a:r>
            <a:endParaRPr sz="1400"/>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Q&amp;A">
  <p:cSld name="Q&amp;A">
    <p:bg>
      <p:bgPr>
        <a:solidFill>
          <a:srgbClr val="FFDB00"/>
        </a:solidFill>
        <a:effectLst/>
      </p:bgPr>
    </p:bg>
    <p:spTree>
      <p:nvGrpSpPr>
        <p:cNvPr id="1" name="Shape 701"/>
        <p:cNvGrpSpPr/>
        <p:nvPr/>
      </p:nvGrpSpPr>
      <p:grpSpPr>
        <a:xfrm>
          <a:off x="0" y="0"/>
          <a:ext cx="0" cy="0"/>
          <a:chOff x="0" y="0"/>
          <a:chExt cx="0" cy="0"/>
        </a:xfrm>
      </p:grpSpPr>
      <p:cxnSp>
        <p:nvCxnSpPr>
          <p:cNvPr id="702" name="Google Shape;702;p86"/>
          <p:cNvCxnSpPr/>
          <p:nvPr/>
        </p:nvCxnSpPr>
        <p:spPr>
          <a:xfrm>
            <a:off x="635000" y="635000"/>
            <a:ext cx="11734800" cy="0"/>
          </a:xfrm>
          <a:prstGeom prst="straightConnector1">
            <a:avLst/>
          </a:prstGeom>
          <a:noFill/>
          <a:ln w="9525" cap="flat" cmpd="sng">
            <a:solidFill>
              <a:srgbClr val="FFFFFF"/>
            </a:solidFill>
            <a:prstDash val="solid"/>
            <a:miter lim="8000"/>
            <a:headEnd type="none" w="sm" len="sm"/>
            <a:tailEnd type="none" w="sm" len="sm"/>
          </a:ln>
        </p:spPr>
      </p:cxnSp>
      <p:cxnSp>
        <p:nvCxnSpPr>
          <p:cNvPr id="703" name="Google Shape;703;p86"/>
          <p:cNvCxnSpPr/>
          <p:nvPr/>
        </p:nvCxnSpPr>
        <p:spPr>
          <a:xfrm>
            <a:off x="635000" y="1219200"/>
            <a:ext cx="11734800" cy="0"/>
          </a:xfrm>
          <a:prstGeom prst="straightConnector1">
            <a:avLst/>
          </a:prstGeom>
          <a:noFill/>
          <a:ln w="9525" cap="flat" cmpd="sng">
            <a:solidFill>
              <a:srgbClr val="FFFFFF"/>
            </a:solidFill>
            <a:prstDash val="solid"/>
            <a:miter lim="8000"/>
            <a:headEnd type="none" w="sm" len="sm"/>
            <a:tailEnd type="none" w="sm" len="sm"/>
          </a:ln>
        </p:spPr>
      </p:cxnSp>
      <p:sp>
        <p:nvSpPr>
          <p:cNvPr id="704" name="Google Shape;704;p86"/>
          <p:cNvSpPr/>
          <p:nvPr/>
        </p:nvSpPr>
        <p:spPr>
          <a:xfrm>
            <a:off x="635000" y="1473200"/>
            <a:ext cx="11734800" cy="14604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FFFFFF"/>
              </a:buClr>
              <a:buFont typeface="Arial"/>
              <a:buNone/>
            </a:pPr>
            <a:r>
              <a:rPr lang="en-US" sz="11900" b="1" i="0" u="none" strike="noStrike" cap="none">
                <a:solidFill>
                  <a:srgbClr val="FFFFFF"/>
                </a:solidFill>
                <a:latin typeface="Arial"/>
                <a:ea typeface="Arial"/>
                <a:cs typeface="Arial"/>
                <a:sym typeface="Arial"/>
              </a:rPr>
              <a:t>Q&amp;A</a:t>
            </a:r>
            <a:endParaRPr sz="1400"/>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Exit Tickets">
  <p:cSld name="Exit Tickets">
    <p:bg>
      <p:bgPr>
        <a:solidFill>
          <a:srgbClr val="FFAFC0"/>
        </a:solidFill>
        <a:effectLst/>
      </p:bgPr>
    </p:bg>
    <p:spTree>
      <p:nvGrpSpPr>
        <p:cNvPr id="1" name="Shape 705"/>
        <p:cNvGrpSpPr/>
        <p:nvPr/>
      </p:nvGrpSpPr>
      <p:grpSpPr>
        <a:xfrm>
          <a:off x="0" y="0"/>
          <a:ext cx="0" cy="0"/>
          <a:chOff x="0" y="0"/>
          <a:chExt cx="0" cy="0"/>
        </a:xfrm>
      </p:grpSpPr>
      <p:cxnSp>
        <p:nvCxnSpPr>
          <p:cNvPr id="706" name="Google Shape;706;p87"/>
          <p:cNvCxnSpPr/>
          <p:nvPr/>
        </p:nvCxnSpPr>
        <p:spPr>
          <a:xfrm>
            <a:off x="635000" y="635000"/>
            <a:ext cx="11734800" cy="0"/>
          </a:xfrm>
          <a:prstGeom prst="straightConnector1">
            <a:avLst/>
          </a:prstGeom>
          <a:noFill/>
          <a:ln w="9525" cap="flat" cmpd="sng">
            <a:solidFill>
              <a:srgbClr val="FFFFFF"/>
            </a:solidFill>
            <a:prstDash val="solid"/>
            <a:miter lim="8000"/>
            <a:headEnd type="none" w="sm" len="sm"/>
            <a:tailEnd type="none" w="sm" len="sm"/>
          </a:ln>
        </p:spPr>
      </p:cxnSp>
      <p:cxnSp>
        <p:nvCxnSpPr>
          <p:cNvPr id="707" name="Google Shape;707;p87"/>
          <p:cNvCxnSpPr/>
          <p:nvPr/>
        </p:nvCxnSpPr>
        <p:spPr>
          <a:xfrm>
            <a:off x="635000" y="1219200"/>
            <a:ext cx="11734800" cy="0"/>
          </a:xfrm>
          <a:prstGeom prst="straightConnector1">
            <a:avLst/>
          </a:prstGeom>
          <a:noFill/>
          <a:ln w="9525" cap="flat" cmpd="sng">
            <a:solidFill>
              <a:srgbClr val="FFFFFF"/>
            </a:solidFill>
            <a:prstDash val="solid"/>
            <a:miter lim="8000"/>
            <a:headEnd type="none" w="sm" len="sm"/>
            <a:tailEnd type="none" w="sm" len="sm"/>
          </a:ln>
        </p:spPr>
      </p:cxnSp>
      <p:sp>
        <p:nvSpPr>
          <p:cNvPr id="708" name="Google Shape;708;p87"/>
          <p:cNvSpPr/>
          <p:nvPr/>
        </p:nvSpPr>
        <p:spPr>
          <a:xfrm>
            <a:off x="635000" y="1473200"/>
            <a:ext cx="11734800" cy="14604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FFFFFF"/>
              </a:buClr>
              <a:buFont typeface="Arial"/>
              <a:buNone/>
            </a:pPr>
            <a:r>
              <a:rPr lang="en-US" sz="11900" b="1" i="0" u="none" strike="noStrike" cap="none">
                <a:solidFill>
                  <a:srgbClr val="FFFFFF"/>
                </a:solidFill>
                <a:latin typeface="Arial"/>
                <a:ea typeface="Arial"/>
                <a:cs typeface="Arial"/>
                <a:sym typeface="Arial"/>
              </a:rPr>
              <a:t>EXIT TICKETS</a:t>
            </a:r>
            <a:endParaRPr sz="1400"/>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709"/>
        <p:cNvGrpSpPr/>
        <p:nvPr/>
      </p:nvGrpSpPr>
      <p:grpSpPr>
        <a:xfrm>
          <a:off x="0" y="0"/>
          <a:ext cx="0" cy="0"/>
          <a:chOff x="0" y="0"/>
          <a:chExt cx="0" cy="0"/>
        </a:xfrm>
      </p:grpSpPr>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Activity copy">
  <p:cSld name="Activity copy">
    <p:spTree>
      <p:nvGrpSpPr>
        <p:cNvPr id="1" name="Shape 710"/>
        <p:cNvGrpSpPr/>
        <p:nvPr/>
      </p:nvGrpSpPr>
      <p:grpSpPr>
        <a:xfrm>
          <a:off x="0" y="0"/>
          <a:ext cx="0" cy="0"/>
          <a:chOff x="0" y="0"/>
          <a:chExt cx="0" cy="0"/>
        </a:xfrm>
      </p:grpSpPr>
      <p:cxnSp>
        <p:nvCxnSpPr>
          <p:cNvPr id="711" name="Google Shape;711;p89"/>
          <p:cNvCxnSpPr/>
          <p:nvPr/>
        </p:nvCxnSpPr>
        <p:spPr>
          <a:xfrm>
            <a:off x="635000" y="635000"/>
            <a:ext cx="11734800" cy="0"/>
          </a:xfrm>
          <a:prstGeom prst="straightConnector1">
            <a:avLst/>
          </a:prstGeom>
          <a:noFill/>
          <a:ln>
            <a:noFill/>
          </a:ln>
        </p:spPr>
      </p:cxnSp>
      <p:cxnSp>
        <p:nvCxnSpPr>
          <p:cNvPr id="712" name="Google Shape;712;p89"/>
          <p:cNvCxnSpPr/>
          <p:nvPr/>
        </p:nvCxnSpPr>
        <p:spPr>
          <a:xfrm>
            <a:off x="635000" y="1219200"/>
            <a:ext cx="11734800" cy="0"/>
          </a:xfrm>
          <a:prstGeom prst="straightConnector1">
            <a:avLst/>
          </a:prstGeom>
          <a:noFill/>
          <a:ln>
            <a:noFill/>
          </a:ln>
        </p:spPr>
      </p:cxnSp>
      <p:grpSp>
        <p:nvGrpSpPr>
          <p:cNvPr id="713" name="Google Shape;713;p89"/>
          <p:cNvGrpSpPr/>
          <p:nvPr/>
        </p:nvGrpSpPr>
        <p:grpSpPr>
          <a:xfrm>
            <a:off x="1384299" y="3130550"/>
            <a:ext cx="1269900" cy="1269900"/>
            <a:chOff x="0" y="0"/>
            <a:chExt cx="1269900" cy="1269900"/>
          </a:xfrm>
        </p:grpSpPr>
        <p:pic>
          <p:nvPicPr>
            <p:cNvPr id="714" name="Google Shape;714;p89"/>
            <p:cNvPicPr preferRelativeResize="0"/>
            <p:nvPr/>
          </p:nvPicPr>
          <p:blipFill rotWithShape="1">
            <a:blip r:embed="rId2">
              <a:alphaModFix/>
            </a:blip>
            <a:srcRect/>
            <a:stretch/>
          </p:blipFill>
          <p:spPr>
            <a:xfrm>
              <a:off x="0" y="0"/>
              <a:ext cx="1269900" cy="1269900"/>
            </a:xfrm>
            <a:prstGeom prst="rect">
              <a:avLst/>
            </a:prstGeom>
            <a:noFill/>
            <a:ln>
              <a:noFill/>
            </a:ln>
          </p:spPr>
        </p:pic>
        <p:sp>
          <p:nvSpPr>
            <p:cNvPr id="715" name="Google Shape;715;p89"/>
            <p:cNvSpPr/>
            <p:nvPr/>
          </p:nvSpPr>
          <p:spPr>
            <a:xfrm>
              <a:off x="88900" y="543558"/>
              <a:ext cx="1079400" cy="2337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EXERCISE</a:t>
              </a:r>
              <a:endParaRPr sz="1400"/>
            </a:p>
          </p:txBody>
        </p:sp>
      </p:grpSp>
      <p:cxnSp>
        <p:nvCxnSpPr>
          <p:cNvPr id="716" name="Google Shape;716;p89"/>
          <p:cNvCxnSpPr/>
          <p:nvPr/>
        </p:nvCxnSpPr>
        <p:spPr>
          <a:xfrm rot="10800000">
            <a:off x="3225800" y="1803736"/>
            <a:ext cx="0" cy="4430400"/>
          </a:xfrm>
          <a:prstGeom prst="straightConnector1">
            <a:avLst/>
          </a:prstGeom>
          <a:noFill/>
          <a:ln w="12700" cap="flat" cmpd="sng">
            <a:solidFill>
              <a:srgbClr val="EAEAEA"/>
            </a:solidFill>
            <a:prstDash val="solid"/>
            <a:miter lim="8000"/>
            <a:headEnd type="none" w="sm" len="sm"/>
            <a:tailEnd type="none" w="sm" len="sm"/>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Activity">
  <p:cSld name="Activity">
    <p:spTree>
      <p:nvGrpSpPr>
        <p:cNvPr id="1" name="Shape 52"/>
        <p:cNvGrpSpPr/>
        <p:nvPr/>
      </p:nvGrpSpPr>
      <p:grpSpPr>
        <a:xfrm>
          <a:off x="0" y="0"/>
          <a:ext cx="0" cy="0"/>
          <a:chOff x="0" y="0"/>
          <a:chExt cx="0" cy="0"/>
        </a:xfrm>
      </p:grpSpPr>
      <p:sp>
        <p:nvSpPr>
          <p:cNvPr id="53" name="Google Shape;53;p8"/>
          <p:cNvSpPr/>
          <p:nvPr/>
        </p:nvSpPr>
        <p:spPr>
          <a:xfrm>
            <a:off x="2951450" y="2074740"/>
            <a:ext cx="9319130" cy="2492266"/>
          </a:xfrm>
          <a:prstGeom prst="rect">
            <a:avLst/>
          </a:prstGeom>
          <a:noFill/>
          <a:ln>
            <a:noFill/>
          </a:ln>
        </p:spPr>
        <p:txBody>
          <a:bodyPr spcFirstLastPara="1" wrap="square" lIns="50700" tIns="50700" rIns="50700" bIns="50700" anchor="ctr" anchorCtr="0">
            <a:noAutofit/>
          </a:bodyPr>
          <a:lstStyle/>
          <a:p>
            <a:pPr marL="114100" marR="0" lvl="0" indent="-12500" algn="l" rtl="0">
              <a:lnSpc>
                <a:spcPct val="100000"/>
              </a:lnSpc>
              <a:spcBef>
                <a:spcPts val="0"/>
              </a:spcBef>
              <a:spcAft>
                <a:spcPts val="0"/>
              </a:spcAft>
              <a:buClr>
                <a:srgbClr val="000000"/>
              </a:buClr>
              <a:buFont typeface="Georgia"/>
              <a:buNone/>
            </a:pPr>
            <a:r>
              <a:rPr lang="en-US" sz="1796" b="0" i="0" u="none" strike="noStrike" cap="none">
                <a:solidFill>
                  <a:srgbClr val="000000"/>
                </a:solidFill>
                <a:latin typeface="Georgia"/>
                <a:ea typeface="Georgia"/>
                <a:cs typeface="Georgia"/>
                <a:sym typeface="Georgia"/>
              </a:rPr>
              <a:t> </a:t>
            </a:r>
            <a:endParaRPr/>
          </a:p>
        </p:txBody>
      </p:sp>
      <p:cxnSp>
        <p:nvCxnSpPr>
          <p:cNvPr id="54" name="Google Shape;54;p8"/>
          <p:cNvCxnSpPr/>
          <p:nvPr/>
        </p:nvCxnSpPr>
        <p:spPr>
          <a:xfrm>
            <a:off x="635003" y="635003"/>
            <a:ext cx="11734800" cy="11"/>
          </a:xfrm>
          <a:prstGeom prst="straightConnector1">
            <a:avLst/>
          </a:prstGeom>
          <a:noFill/>
          <a:ln>
            <a:noFill/>
          </a:ln>
        </p:spPr>
      </p:cxnSp>
      <p:cxnSp>
        <p:nvCxnSpPr>
          <p:cNvPr id="55" name="Google Shape;55;p8"/>
          <p:cNvCxnSpPr/>
          <p:nvPr/>
        </p:nvCxnSpPr>
        <p:spPr>
          <a:xfrm>
            <a:off x="635003" y="1219203"/>
            <a:ext cx="11734800" cy="11"/>
          </a:xfrm>
          <a:prstGeom prst="straightConnector1">
            <a:avLst/>
          </a:prstGeom>
          <a:noFill/>
          <a:ln>
            <a:noFill/>
          </a:ln>
        </p:spPr>
      </p:cxnSp>
      <p:cxnSp>
        <p:nvCxnSpPr>
          <p:cNvPr id="56" name="Google Shape;56;p8"/>
          <p:cNvCxnSpPr/>
          <p:nvPr/>
        </p:nvCxnSpPr>
        <p:spPr>
          <a:xfrm rot="10800000" flipH="1">
            <a:off x="3911603" y="5381323"/>
            <a:ext cx="3735026" cy="290"/>
          </a:xfrm>
          <a:prstGeom prst="straightConnector1">
            <a:avLst/>
          </a:prstGeom>
          <a:noFill/>
          <a:ln>
            <a:noFill/>
          </a:ln>
        </p:spPr>
      </p:cxnSp>
      <p:cxnSp>
        <p:nvCxnSpPr>
          <p:cNvPr id="57" name="Google Shape;57;p8"/>
          <p:cNvCxnSpPr/>
          <p:nvPr/>
        </p:nvCxnSpPr>
        <p:spPr>
          <a:xfrm rot="10800000" flipH="1">
            <a:off x="3911603" y="2223009"/>
            <a:ext cx="3735026" cy="290"/>
          </a:xfrm>
          <a:prstGeom prst="straightConnector1">
            <a:avLst/>
          </a:prstGeom>
          <a:noFill/>
          <a:ln>
            <a:noFill/>
          </a:ln>
        </p:spPr>
      </p:cxnSp>
      <p:sp>
        <p:nvSpPr>
          <p:cNvPr id="58" name="Google Shape;58;p8"/>
          <p:cNvSpPr txBox="1">
            <a:spLocks noGrp="1"/>
          </p:cNvSpPr>
          <p:nvPr>
            <p:ph type="title"/>
          </p:nvPr>
        </p:nvSpPr>
        <p:spPr>
          <a:xfrm>
            <a:off x="497380" y="596672"/>
            <a:ext cx="11773200" cy="742395"/>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chemeClr val="dk1"/>
              </a:buClr>
              <a:buSzPts val="1400"/>
              <a:buFont typeface="Oswald"/>
              <a:buNone/>
              <a:defRPr sz="3200" b="1" i="0" u="none" strike="noStrike" cap="none">
                <a:solidFill>
                  <a:schemeClr val="dk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59" name="Google Shape;59;p8"/>
          <p:cNvSpPr txBox="1"/>
          <p:nvPr/>
        </p:nvSpPr>
        <p:spPr>
          <a:xfrm>
            <a:off x="457826" y="6740726"/>
            <a:ext cx="12326526" cy="440341"/>
          </a:xfrm>
          <a:prstGeom prst="rect">
            <a:avLst/>
          </a:prstGeom>
          <a:noFill/>
          <a:ln>
            <a:noFill/>
          </a:ln>
        </p:spPr>
        <p:txBody>
          <a:bodyPr spcFirstLastPara="1" wrap="square" lIns="138200" tIns="138200" rIns="138200" bIns="138200"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171" b="1" i="0" u="none" strike="noStrike" cap="none">
                <a:solidFill>
                  <a:srgbClr val="000000"/>
                </a:solidFill>
                <a:latin typeface="Helvetica Neue"/>
                <a:ea typeface="Helvetica Neue"/>
                <a:cs typeface="Helvetica Neue"/>
                <a:sym typeface="Helvetica Neue"/>
              </a:rPr>
              <a:t>GENERAL ASSEMBLY	</a:t>
            </a:r>
            <a:endParaRPr/>
          </a:p>
        </p:txBody>
      </p:sp>
      <p:cxnSp>
        <p:nvCxnSpPr>
          <p:cNvPr id="60" name="Google Shape;60;p8"/>
          <p:cNvCxnSpPr/>
          <p:nvPr/>
        </p:nvCxnSpPr>
        <p:spPr>
          <a:xfrm>
            <a:off x="591720" y="6740724"/>
            <a:ext cx="11821363" cy="0"/>
          </a:xfrm>
          <a:prstGeom prst="straightConnector1">
            <a:avLst/>
          </a:prstGeom>
          <a:noFill/>
          <a:ln w="9525" cap="flat" cmpd="sng">
            <a:solidFill>
              <a:srgbClr val="000000"/>
            </a:solidFill>
            <a:prstDash val="solid"/>
            <a:round/>
            <a:headEnd type="none" w="sm" len="sm"/>
            <a:tailEnd type="none" w="sm" len="sm"/>
          </a:ln>
        </p:spPr>
      </p:cxnSp>
      <p:pic>
        <p:nvPicPr>
          <p:cNvPr id="61" name="Google Shape;61;p8"/>
          <p:cNvPicPr preferRelativeResize="0"/>
          <p:nvPr/>
        </p:nvPicPr>
        <p:blipFill rotWithShape="1">
          <a:blip r:embed="rId2">
            <a:alphaModFix/>
          </a:blip>
          <a:srcRect/>
          <a:stretch/>
        </p:blipFill>
        <p:spPr>
          <a:xfrm>
            <a:off x="12110723" y="6801592"/>
            <a:ext cx="319689" cy="318578"/>
          </a:xfrm>
          <a:prstGeom prst="rect">
            <a:avLst/>
          </a:prstGeom>
          <a:noFill/>
          <a:ln>
            <a:noFill/>
          </a:ln>
        </p:spPr>
      </p:pic>
      <p:cxnSp>
        <p:nvCxnSpPr>
          <p:cNvPr id="62" name="Google Shape;62;p8"/>
          <p:cNvCxnSpPr/>
          <p:nvPr/>
        </p:nvCxnSpPr>
        <p:spPr>
          <a:xfrm>
            <a:off x="591720" y="596674"/>
            <a:ext cx="11821363" cy="11"/>
          </a:xfrm>
          <a:prstGeom prst="straightConnector1">
            <a:avLst/>
          </a:prstGeom>
          <a:noFill/>
          <a:ln w="9525" cap="flat" cmpd="sng">
            <a:solidFill>
              <a:srgbClr val="000000"/>
            </a:solidFill>
            <a:prstDash val="solid"/>
            <a:round/>
            <a:headEnd type="none" w="sm" len="sm"/>
            <a:tailEnd type="none" w="sm" len="sm"/>
          </a:ln>
        </p:spPr>
      </p:cxnSp>
      <p:cxnSp>
        <p:nvCxnSpPr>
          <p:cNvPr id="63" name="Google Shape;63;p8"/>
          <p:cNvCxnSpPr/>
          <p:nvPr/>
        </p:nvCxnSpPr>
        <p:spPr>
          <a:xfrm>
            <a:off x="591720" y="1218736"/>
            <a:ext cx="11821363" cy="11"/>
          </a:xfrm>
          <a:prstGeom prst="straightConnector1">
            <a:avLst/>
          </a:prstGeom>
          <a:noFill/>
          <a:ln w="9525" cap="flat" cmpd="sng">
            <a:solidFill>
              <a:srgbClr val="000000"/>
            </a:solidFill>
            <a:prstDash val="solid"/>
            <a:round/>
            <a:headEnd type="none" w="sm" len="sm"/>
            <a:tailEnd type="none" w="sm" len="sm"/>
          </a:ln>
        </p:spPr>
      </p:cxnSp>
      <p:pic>
        <p:nvPicPr>
          <p:cNvPr id="64" name="Google Shape;64;p8"/>
          <p:cNvPicPr preferRelativeResize="0"/>
          <p:nvPr/>
        </p:nvPicPr>
        <p:blipFill rotWithShape="1">
          <a:blip r:embed="rId3">
            <a:alphaModFix/>
          </a:blip>
          <a:srcRect/>
          <a:stretch/>
        </p:blipFill>
        <p:spPr>
          <a:xfrm>
            <a:off x="1066600" y="3101960"/>
            <a:ext cx="952501" cy="950847"/>
          </a:xfrm>
          <a:prstGeom prst="rect">
            <a:avLst/>
          </a:prstGeom>
          <a:noFill/>
          <a:ln>
            <a:noFill/>
          </a:ln>
        </p:spPr>
      </p:pic>
      <p:sp>
        <p:nvSpPr>
          <p:cNvPr id="65" name="Google Shape;65;p8"/>
          <p:cNvSpPr txBox="1"/>
          <p:nvPr/>
        </p:nvSpPr>
        <p:spPr>
          <a:xfrm>
            <a:off x="956580" y="3269932"/>
            <a:ext cx="1172538" cy="815315"/>
          </a:xfrm>
          <a:prstGeom prst="rect">
            <a:avLst/>
          </a:prstGeom>
          <a:noFill/>
          <a:ln>
            <a:noFill/>
          </a:ln>
        </p:spPr>
        <p:txBody>
          <a:bodyPr spcFirstLastPara="1" wrap="square" lIns="91250" tIns="91250" rIns="91250" bIns="91250" anchor="ctr" anchorCtr="0">
            <a:noAutofit/>
          </a:bodyPr>
          <a:lstStyle/>
          <a:p>
            <a:pPr marL="0" marR="0" lvl="0" indent="0" algn="ctr" rtl="0">
              <a:lnSpc>
                <a:spcPct val="120000"/>
              </a:lnSpc>
              <a:spcBef>
                <a:spcPts val="0"/>
              </a:spcBef>
              <a:spcAft>
                <a:spcPts val="0"/>
              </a:spcAft>
              <a:buClr>
                <a:srgbClr val="FFFFFF"/>
              </a:buClr>
              <a:buFont typeface="Oswald"/>
              <a:buNone/>
            </a:pPr>
            <a:r>
              <a:rPr lang="en-US" sz="1098" b="1" i="0" u="none" strike="noStrike" cap="none">
                <a:solidFill>
                  <a:srgbClr val="FFFFFF"/>
                </a:solidFill>
                <a:latin typeface="Oswald"/>
                <a:ea typeface="Oswald"/>
                <a:cs typeface="Oswald"/>
                <a:sym typeface="Oswald"/>
              </a:rPr>
              <a:t>ACTIVITY</a:t>
            </a:r>
            <a:endParaRPr/>
          </a:p>
          <a:p>
            <a:pPr marL="0" marR="0" lvl="0" indent="0" algn="l" rtl="0">
              <a:lnSpc>
                <a:spcPct val="115000"/>
              </a:lnSpc>
              <a:spcBef>
                <a:spcPts val="0"/>
              </a:spcBef>
              <a:spcAft>
                <a:spcPts val="0"/>
              </a:spcAft>
              <a:buClr>
                <a:srgbClr val="000000"/>
              </a:buClr>
              <a:buFont typeface="Arial"/>
              <a:buNone/>
            </a:pPr>
            <a:endParaRPr sz="999" b="0" i="0" u="none" strike="noStrike" cap="none">
              <a:solidFill>
                <a:srgbClr val="FFFFFF"/>
              </a:solidFill>
              <a:latin typeface="Oswald"/>
              <a:ea typeface="Oswald"/>
              <a:cs typeface="Oswald"/>
              <a:sym typeface="Oswald"/>
            </a:endParaRPr>
          </a:p>
        </p:txBody>
      </p:sp>
      <p:cxnSp>
        <p:nvCxnSpPr>
          <p:cNvPr id="66" name="Google Shape;66;p8"/>
          <p:cNvCxnSpPr/>
          <p:nvPr/>
        </p:nvCxnSpPr>
        <p:spPr>
          <a:xfrm rot="10800000">
            <a:off x="2497950" y="1758742"/>
            <a:ext cx="0" cy="4653008"/>
          </a:xfrm>
          <a:prstGeom prst="straightConnector1">
            <a:avLst/>
          </a:prstGeom>
          <a:noFill/>
          <a:ln w="9525" cap="flat" cmpd="sng">
            <a:solidFill>
              <a:srgbClr val="B7B7B7"/>
            </a:solidFill>
            <a:prstDash val="solid"/>
            <a:round/>
            <a:headEnd type="none" w="sm" len="sm"/>
            <a:tailEnd type="none" w="sm" len="sm"/>
          </a:ln>
        </p:spPr>
      </p:cxnSp>
      <p:sp>
        <p:nvSpPr>
          <p:cNvPr id="67" name="Google Shape;67;p8"/>
          <p:cNvSpPr/>
          <p:nvPr/>
        </p:nvSpPr>
        <p:spPr>
          <a:xfrm>
            <a:off x="2989799" y="4344891"/>
            <a:ext cx="3733801" cy="253659"/>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Oswald"/>
              <a:buNone/>
            </a:pPr>
            <a:r>
              <a:rPr lang="en-US" sz="1996" b="1" i="0" u="none" strike="noStrike" cap="none">
                <a:solidFill>
                  <a:srgbClr val="000000"/>
                </a:solidFill>
                <a:latin typeface="Oswald"/>
                <a:ea typeface="Oswald"/>
                <a:cs typeface="Oswald"/>
                <a:sym typeface="Oswald"/>
              </a:rPr>
              <a:t>DELIVERABLES</a:t>
            </a:r>
            <a:endParaRPr/>
          </a:p>
        </p:txBody>
      </p:sp>
      <p:sp>
        <p:nvSpPr>
          <p:cNvPr id="68" name="Google Shape;68;p8"/>
          <p:cNvSpPr/>
          <p:nvPr/>
        </p:nvSpPr>
        <p:spPr>
          <a:xfrm>
            <a:off x="2989799" y="1779405"/>
            <a:ext cx="3733801" cy="253659"/>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Oswald"/>
              <a:buNone/>
            </a:pPr>
            <a:r>
              <a:rPr lang="en-US" sz="1996" b="1" i="0" u="none" strike="noStrike" cap="none">
                <a:solidFill>
                  <a:srgbClr val="000000"/>
                </a:solidFill>
                <a:latin typeface="Oswald"/>
                <a:ea typeface="Oswald"/>
                <a:cs typeface="Oswald"/>
                <a:sym typeface="Oswald"/>
              </a:rPr>
              <a:t>DIRECTIONS</a:t>
            </a:r>
            <a:endParaRPr/>
          </a:p>
        </p:txBody>
      </p:sp>
      <p:sp>
        <p:nvSpPr>
          <p:cNvPr id="69" name="Google Shape;69;p8"/>
          <p:cNvSpPr txBox="1">
            <a:spLocks noGrp="1"/>
          </p:cNvSpPr>
          <p:nvPr>
            <p:ph type="body" idx="1"/>
          </p:nvPr>
        </p:nvSpPr>
        <p:spPr>
          <a:xfrm>
            <a:off x="2951450" y="2258824"/>
            <a:ext cx="8527946" cy="1826424"/>
          </a:xfrm>
          <a:prstGeom prst="rect">
            <a:avLst/>
          </a:prstGeom>
          <a:noFill/>
          <a:ln>
            <a:noFill/>
          </a:ln>
        </p:spPr>
        <p:txBody>
          <a:bodyPr spcFirstLastPara="1" wrap="square" lIns="91425" tIns="91425" rIns="91425" bIns="91425" anchor="t" anchorCtr="0"/>
          <a:lstStyle>
            <a:lvl1pPr marL="457200" marR="0" lvl="0" indent="-342900" algn="l" rtl="0">
              <a:lnSpc>
                <a:spcPct val="100000"/>
              </a:lnSpc>
              <a:spcBef>
                <a:spcPts val="0"/>
              </a:spcBef>
              <a:spcAft>
                <a:spcPts val="0"/>
              </a:spcAft>
              <a:buClr>
                <a:schemeClr val="dk1"/>
              </a:buClr>
              <a:buSzPts val="1800"/>
              <a:buFont typeface="Calibri"/>
              <a:buAutoNum type="arabicPeriod"/>
              <a:defRPr sz="1800" b="0" i="0" u="none" strike="noStrike" cap="none">
                <a:solidFill>
                  <a:schemeClr val="dk1"/>
                </a:solidFill>
                <a:latin typeface="Georgia"/>
                <a:ea typeface="Georgia"/>
                <a:cs typeface="Georgia"/>
                <a:sym typeface="Georgia"/>
              </a:defRPr>
            </a:lvl1pPr>
            <a:lvl2pPr marL="914400" marR="0" lvl="1" indent="-381000" algn="l" rtl="0">
              <a:lnSpc>
                <a:spcPct val="114000"/>
              </a:lnSpc>
              <a:spcBef>
                <a:spcPts val="600"/>
              </a:spcBef>
              <a:spcAft>
                <a:spcPts val="0"/>
              </a:spcAft>
              <a:buClr>
                <a:schemeClr val="dk1"/>
              </a:buClr>
              <a:buSzPts val="2400"/>
              <a:buFont typeface="Calibri"/>
              <a:buAutoNum type="arabicPeriod"/>
              <a:defRPr sz="2400" b="0" i="0" u="none" strike="noStrike" cap="none">
                <a:solidFill>
                  <a:schemeClr val="dk1"/>
                </a:solidFill>
                <a:latin typeface="Georgia"/>
                <a:ea typeface="Georgia"/>
                <a:cs typeface="Georgia"/>
                <a:sym typeface="Georgia"/>
              </a:defRPr>
            </a:lvl2pPr>
            <a:lvl3pPr marL="1371600" marR="0" lvl="2" indent="-355600" algn="l" rtl="0">
              <a:lnSpc>
                <a:spcPct val="114000"/>
              </a:lnSpc>
              <a:spcBef>
                <a:spcPts val="2400"/>
              </a:spcBef>
              <a:spcAft>
                <a:spcPts val="0"/>
              </a:spcAft>
              <a:buClr>
                <a:schemeClr val="dk1"/>
              </a:buClr>
              <a:buSzPts val="2000"/>
              <a:buFont typeface="Calibri"/>
              <a:buAutoNum type="arabicPeriod"/>
              <a:defRPr sz="2000" b="0" i="0" u="none" strike="noStrike" cap="none">
                <a:solidFill>
                  <a:schemeClr val="dk1"/>
                </a:solidFill>
                <a:latin typeface="Georgia"/>
                <a:ea typeface="Georgia"/>
                <a:cs typeface="Georgia"/>
                <a:sym typeface="Georgia"/>
              </a:defRPr>
            </a:lvl3pPr>
            <a:lvl4pPr marL="1828800" marR="0" lvl="3" indent="-342900" algn="l" rtl="0">
              <a:lnSpc>
                <a:spcPct val="114000"/>
              </a:lnSpc>
              <a:spcBef>
                <a:spcPts val="0"/>
              </a:spcBef>
              <a:spcAft>
                <a:spcPts val="0"/>
              </a:spcAft>
              <a:buClr>
                <a:schemeClr val="dk1"/>
              </a:buClr>
              <a:buSzPts val="1800"/>
              <a:buFont typeface="Calibri"/>
              <a:buAutoNum type="arabicPeriod"/>
              <a:defRPr sz="1800" b="0" i="0" u="none" strike="noStrike" cap="none">
                <a:solidFill>
                  <a:schemeClr val="dk1"/>
                </a:solidFill>
                <a:latin typeface="Georgia"/>
                <a:ea typeface="Georgia"/>
                <a:cs typeface="Georgia"/>
                <a:sym typeface="Georgia"/>
              </a:defRPr>
            </a:lvl4pPr>
            <a:lvl5pPr marL="2286000" marR="0" lvl="4" indent="-317500" algn="l" rtl="0">
              <a:lnSpc>
                <a:spcPct val="114000"/>
              </a:lnSpc>
              <a:spcBef>
                <a:spcPts val="0"/>
              </a:spcBef>
              <a:spcAft>
                <a:spcPts val="0"/>
              </a:spcAft>
              <a:buClr>
                <a:schemeClr val="dk1"/>
              </a:buClr>
              <a:buSzPts val="1400"/>
              <a:buFont typeface="Calibri"/>
              <a:buAutoNum type="arabicPeriod"/>
              <a:defRPr sz="1400" b="0" i="0" u="none" strike="noStrike" cap="none">
                <a:solidFill>
                  <a:schemeClr val="dk1"/>
                </a:solidFill>
                <a:latin typeface="Georgia"/>
                <a:ea typeface="Georgia"/>
                <a:cs typeface="Georgia"/>
                <a:sym typeface="Georgia"/>
              </a:defRPr>
            </a:lvl5pPr>
            <a:lvl6pPr marL="2743200" marR="0" lvl="5"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
        <p:nvSpPr>
          <p:cNvPr id="70" name="Google Shape;70;p8"/>
          <p:cNvSpPr txBox="1">
            <a:spLocks noGrp="1"/>
          </p:cNvSpPr>
          <p:nvPr>
            <p:ph type="body" idx="2"/>
          </p:nvPr>
        </p:nvSpPr>
        <p:spPr>
          <a:xfrm>
            <a:off x="2989799" y="4751090"/>
            <a:ext cx="8527946" cy="1660660"/>
          </a:xfrm>
          <a:prstGeom prst="rect">
            <a:avLst/>
          </a:prstGeom>
          <a:noFill/>
          <a:ln>
            <a:noFill/>
          </a:ln>
        </p:spPr>
        <p:txBody>
          <a:bodyPr spcFirstLastPara="1" wrap="square" lIns="91425" tIns="91425" rIns="91425" bIns="91425" anchor="t" anchorCtr="0"/>
          <a:lstStyle>
            <a:lvl1pPr marL="457200" marR="0" lvl="0" indent="-342900" algn="l" rtl="0">
              <a:lnSpc>
                <a:spcPct val="100000"/>
              </a:lnSpc>
              <a:spcBef>
                <a:spcPts val="0"/>
              </a:spcBef>
              <a:spcAft>
                <a:spcPts val="0"/>
              </a:spcAft>
              <a:buClr>
                <a:schemeClr val="dk1"/>
              </a:buClr>
              <a:buSzPts val="1800"/>
              <a:buFont typeface="Calibri"/>
              <a:buAutoNum type="arabicPeriod"/>
              <a:defRPr sz="1800" b="0" i="0" u="none" strike="noStrike" cap="none">
                <a:solidFill>
                  <a:schemeClr val="dk1"/>
                </a:solidFill>
                <a:latin typeface="Georgia"/>
                <a:ea typeface="Georgia"/>
                <a:cs typeface="Georgia"/>
                <a:sym typeface="Georgia"/>
              </a:defRPr>
            </a:lvl1pPr>
            <a:lvl2pPr marL="914400" marR="0" lvl="1" indent="-381000" algn="l" rtl="0">
              <a:lnSpc>
                <a:spcPct val="114000"/>
              </a:lnSpc>
              <a:spcBef>
                <a:spcPts val="600"/>
              </a:spcBef>
              <a:spcAft>
                <a:spcPts val="0"/>
              </a:spcAft>
              <a:buClr>
                <a:schemeClr val="dk1"/>
              </a:buClr>
              <a:buSzPts val="2400"/>
              <a:buFont typeface="Calibri"/>
              <a:buAutoNum type="arabicPeriod"/>
              <a:defRPr sz="2400" b="0" i="0" u="none" strike="noStrike" cap="none">
                <a:solidFill>
                  <a:schemeClr val="dk1"/>
                </a:solidFill>
                <a:latin typeface="Georgia"/>
                <a:ea typeface="Georgia"/>
                <a:cs typeface="Georgia"/>
                <a:sym typeface="Georgia"/>
              </a:defRPr>
            </a:lvl2pPr>
            <a:lvl3pPr marL="1371600" marR="0" lvl="2" indent="-355600" algn="l" rtl="0">
              <a:lnSpc>
                <a:spcPct val="114000"/>
              </a:lnSpc>
              <a:spcBef>
                <a:spcPts val="2400"/>
              </a:spcBef>
              <a:spcAft>
                <a:spcPts val="0"/>
              </a:spcAft>
              <a:buClr>
                <a:schemeClr val="dk1"/>
              </a:buClr>
              <a:buSzPts val="2000"/>
              <a:buFont typeface="Calibri"/>
              <a:buAutoNum type="arabicPeriod"/>
              <a:defRPr sz="2000" b="0" i="0" u="none" strike="noStrike" cap="none">
                <a:solidFill>
                  <a:schemeClr val="dk1"/>
                </a:solidFill>
                <a:latin typeface="Georgia"/>
                <a:ea typeface="Georgia"/>
                <a:cs typeface="Georgia"/>
                <a:sym typeface="Georgia"/>
              </a:defRPr>
            </a:lvl3pPr>
            <a:lvl4pPr marL="1828800" marR="0" lvl="3" indent="-342900" algn="l" rtl="0">
              <a:lnSpc>
                <a:spcPct val="114000"/>
              </a:lnSpc>
              <a:spcBef>
                <a:spcPts val="0"/>
              </a:spcBef>
              <a:spcAft>
                <a:spcPts val="0"/>
              </a:spcAft>
              <a:buClr>
                <a:schemeClr val="dk1"/>
              </a:buClr>
              <a:buSzPts val="1800"/>
              <a:buFont typeface="Calibri"/>
              <a:buAutoNum type="arabicPeriod"/>
              <a:defRPr sz="1800" b="0" i="0" u="none" strike="noStrike" cap="none">
                <a:solidFill>
                  <a:schemeClr val="dk1"/>
                </a:solidFill>
                <a:latin typeface="Georgia"/>
                <a:ea typeface="Georgia"/>
                <a:cs typeface="Georgia"/>
                <a:sym typeface="Georgia"/>
              </a:defRPr>
            </a:lvl4pPr>
            <a:lvl5pPr marL="2286000" marR="0" lvl="4" indent="-317500" algn="l" rtl="0">
              <a:lnSpc>
                <a:spcPct val="114000"/>
              </a:lnSpc>
              <a:spcBef>
                <a:spcPts val="0"/>
              </a:spcBef>
              <a:spcAft>
                <a:spcPts val="0"/>
              </a:spcAft>
              <a:buClr>
                <a:schemeClr val="dk1"/>
              </a:buClr>
              <a:buSzPts val="1400"/>
              <a:buFont typeface="Calibri"/>
              <a:buAutoNum type="arabicPeriod"/>
              <a:defRPr sz="1400" b="0" i="0" u="none" strike="noStrike" cap="none">
                <a:solidFill>
                  <a:schemeClr val="dk1"/>
                </a:solidFill>
                <a:latin typeface="Georgia"/>
                <a:ea typeface="Georgia"/>
                <a:cs typeface="Georgia"/>
                <a:sym typeface="Georgia"/>
              </a:defRPr>
            </a:lvl5pPr>
            <a:lvl6pPr marL="2743200" marR="0" lvl="5"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Case Study">
  <p:cSld name="Case Study 2">
    <p:spTree>
      <p:nvGrpSpPr>
        <p:cNvPr id="1" name="Shape 717"/>
        <p:cNvGrpSpPr/>
        <p:nvPr/>
      </p:nvGrpSpPr>
      <p:grpSpPr>
        <a:xfrm>
          <a:off x="0" y="0"/>
          <a:ext cx="0" cy="0"/>
          <a:chOff x="0" y="0"/>
          <a:chExt cx="0" cy="0"/>
        </a:xfrm>
      </p:grpSpPr>
      <p:cxnSp>
        <p:nvCxnSpPr>
          <p:cNvPr id="718" name="Google Shape;718;p90"/>
          <p:cNvCxnSpPr/>
          <p:nvPr/>
        </p:nvCxnSpPr>
        <p:spPr>
          <a:xfrm>
            <a:off x="635000" y="635000"/>
            <a:ext cx="11734800" cy="0"/>
          </a:xfrm>
          <a:prstGeom prst="straightConnector1">
            <a:avLst/>
          </a:prstGeom>
          <a:noFill/>
          <a:ln>
            <a:noFill/>
          </a:ln>
        </p:spPr>
      </p:cxnSp>
      <p:cxnSp>
        <p:nvCxnSpPr>
          <p:cNvPr id="719" name="Google Shape;719;p90"/>
          <p:cNvCxnSpPr/>
          <p:nvPr/>
        </p:nvCxnSpPr>
        <p:spPr>
          <a:xfrm>
            <a:off x="635000" y="1219200"/>
            <a:ext cx="11734800" cy="0"/>
          </a:xfrm>
          <a:prstGeom prst="straightConnector1">
            <a:avLst/>
          </a:prstGeom>
          <a:noFill/>
          <a:ln>
            <a:noFill/>
          </a:ln>
        </p:spPr>
      </p:cxnSp>
      <p:cxnSp>
        <p:nvCxnSpPr>
          <p:cNvPr id="720" name="Google Shape;720;p90"/>
          <p:cNvCxnSpPr/>
          <p:nvPr/>
        </p:nvCxnSpPr>
        <p:spPr>
          <a:xfrm rot="10800000" flipH="1">
            <a:off x="8623300" y="2780999"/>
            <a:ext cx="3735000" cy="300"/>
          </a:xfrm>
          <a:prstGeom prst="straightConnector1">
            <a:avLst/>
          </a:prstGeom>
          <a:noFill/>
          <a:ln>
            <a:noFill/>
          </a:ln>
        </p:spPr>
      </p:cxnSp>
      <p:cxnSp>
        <p:nvCxnSpPr>
          <p:cNvPr id="721" name="Google Shape;721;p90"/>
          <p:cNvCxnSpPr/>
          <p:nvPr/>
        </p:nvCxnSpPr>
        <p:spPr>
          <a:xfrm rot="10800000" flipH="1">
            <a:off x="635000" y="2780999"/>
            <a:ext cx="7742700" cy="300"/>
          </a:xfrm>
          <a:prstGeom prst="straightConnector1">
            <a:avLst/>
          </a:prstGeom>
          <a:noFill/>
          <a:ln>
            <a:noFill/>
          </a:ln>
        </p:spPr>
      </p:cxnSp>
      <p:sp>
        <p:nvSpPr>
          <p:cNvPr id="722" name="Google Shape;722;p90"/>
          <p:cNvSpPr/>
          <p:nvPr/>
        </p:nvSpPr>
        <p:spPr>
          <a:xfrm>
            <a:off x="6350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SUMMARY</a:t>
            </a:r>
            <a:endParaRPr sz="1400"/>
          </a:p>
        </p:txBody>
      </p:sp>
      <p:sp>
        <p:nvSpPr>
          <p:cNvPr id="723" name="Google Shape;723;p90"/>
          <p:cNvSpPr/>
          <p:nvPr/>
        </p:nvSpPr>
        <p:spPr>
          <a:xfrm>
            <a:off x="8636000" y="2387600"/>
            <a:ext cx="3733800" cy="254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r>
              <a:rPr lang="en-US" sz="2000" b="1" i="0" u="none" strike="noStrike" cap="none">
                <a:solidFill>
                  <a:srgbClr val="000000"/>
                </a:solidFill>
                <a:latin typeface="Arial"/>
                <a:ea typeface="Arial"/>
                <a:cs typeface="Arial"/>
                <a:sym typeface="Arial"/>
              </a:rPr>
              <a:t>KEY CHALLENGE / QUESTION</a:t>
            </a:r>
            <a:endParaRPr sz="1400"/>
          </a:p>
        </p:txBody>
      </p:sp>
      <p:sp>
        <p:nvSpPr>
          <p:cNvPr id="724" name="Google Shape;724;p90"/>
          <p:cNvSpPr txBox="1">
            <a:spLocks noGrp="1"/>
          </p:cNvSpPr>
          <p:nvPr>
            <p:ph type="sldNum" idx="12"/>
          </p:nvPr>
        </p:nvSpPr>
        <p:spPr>
          <a:xfrm>
            <a:off x="12014200" y="739139"/>
            <a:ext cx="3459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Content: Full Page Image">
  <p:cSld name="Content: Full Page Image 2">
    <p:spTree>
      <p:nvGrpSpPr>
        <p:cNvPr id="1" name="Shape 725"/>
        <p:cNvGrpSpPr/>
        <p:nvPr/>
      </p:nvGrpSpPr>
      <p:grpSpPr>
        <a:xfrm>
          <a:off x="0" y="0"/>
          <a:ext cx="0" cy="0"/>
          <a:chOff x="0" y="0"/>
          <a:chExt cx="0" cy="0"/>
        </a:xfrm>
      </p:grpSpPr>
      <p:sp>
        <p:nvSpPr>
          <p:cNvPr id="726" name="Google Shape;726;p91"/>
          <p:cNvSpPr txBox="1">
            <a:spLocks noGrp="1"/>
          </p:cNvSpPr>
          <p:nvPr>
            <p:ph type="body" idx="1"/>
          </p:nvPr>
        </p:nvSpPr>
        <p:spPr>
          <a:xfrm>
            <a:off x="317500" y="317500"/>
            <a:ext cx="12369900" cy="66675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27" name="Google Shape;727;p91"/>
          <p:cNvSpPr txBox="1">
            <a:spLocks noGrp="1"/>
          </p:cNvSpPr>
          <p:nvPr>
            <p:ph type="title"/>
          </p:nvPr>
        </p:nvSpPr>
        <p:spPr>
          <a:xfrm>
            <a:off x="635000" y="1473200"/>
            <a:ext cx="11734800" cy="1498500"/>
          </a:xfrm>
          <a:prstGeom prst="rect">
            <a:avLst/>
          </a:prstGeom>
          <a:noFill/>
          <a:ln>
            <a:noFill/>
          </a:ln>
        </p:spPr>
        <p:txBody>
          <a:bodyPr spcFirstLastPara="1" wrap="square" lIns="91450" tIns="91450" rIns="91450" bIns="91450"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28600" algn="l" rtl="0">
              <a:lnSpc>
                <a:spcPct val="92592"/>
              </a:lnSpc>
              <a:spcBef>
                <a:spcPts val="0"/>
              </a:spcBef>
              <a:spcAft>
                <a:spcPts val="0"/>
              </a:spcAft>
              <a:buSzPts val="1400"/>
              <a:buNone/>
              <a:defRPr sz="1800"/>
            </a:lvl2pPr>
            <a:lvl3pPr marL="0" marR="0" lvl="2" indent="444500" algn="l" rtl="0">
              <a:lnSpc>
                <a:spcPct val="92592"/>
              </a:lnSpc>
              <a:spcBef>
                <a:spcPts val="0"/>
              </a:spcBef>
              <a:spcAft>
                <a:spcPts val="0"/>
              </a:spcAft>
              <a:buSzPts val="1400"/>
              <a:buNone/>
              <a:defRPr sz="1800"/>
            </a:lvl3pPr>
            <a:lvl4pPr marL="0" marR="0" lvl="3" indent="685800" algn="l" rtl="0">
              <a:lnSpc>
                <a:spcPct val="92592"/>
              </a:lnSpc>
              <a:spcBef>
                <a:spcPts val="0"/>
              </a:spcBef>
              <a:spcAft>
                <a:spcPts val="0"/>
              </a:spcAft>
              <a:buSzPts val="1400"/>
              <a:buNone/>
              <a:defRPr sz="1800"/>
            </a:lvl4pPr>
            <a:lvl5pPr marL="0" marR="0" lvl="4" indent="914400" algn="l" rtl="0">
              <a:lnSpc>
                <a:spcPct val="92592"/>
              </a:lnSpc>
              <a:spcBef>
                <a:spcPts val="0"/>
              </a:spcBef>
              <a:spcAft>
                <a:spcPts val="0"/>
              </a:spcAft>
              <a:buSzPts val="1400"/>
              <a:buNone/>
              <a:defRPr sz="1800"/>
            </a:lvl5pPr>
            <a:lvl6pPr marL="0" marR="0" lvl="5" indent="1143000" algn="l" rtl="0">
              <a:lnSpc>
                <a:spcPct val="92592"/>
              </a:lnSpc>
              <a:spcBef>
                <a:spcPts val="0"/>
              </a:spcBef>
              <a:spcAft>
                <a:spcPts val="0"/>
              </a:spcAft>
              <a:buSzPts val="1400"/>
              <a:buNone/>
              <a:defRPr sz="1800"/>
            </a:lvl6pPr>
            <a:lvl7pPr marL="0" marR="0" lvl="6" indent="1371600" algn="l" rtl="0">
              <a:lnSpc>
                <a:spcPct val="92592"/>
              </a:lnSpc>
              <a:spcBef>
                <a:spcPts val="0"/>
              </a:spcBef>
              <a:spcAft>
                <a:spcPts val="0"/>
              </a:spcAft>
              <a:buSzPts val="1400"/>
              <a:buNone/>
              <a:defRPr sz="1800"/>
            </a:lvl7pPr>
            <a:lvl8pPr marL="0" marR="0" lvl="7" indent="1612900" algn="l" rtl="0">
              <a:lnSpc>
                <a:spcPct val="92592"/>
              </a:lnSpc>
              <a:spcBef>
                <a:spcPts val="0"/>
              </a:spcBef>
              <a:spcAft>
                <a:spcPts val="0"/>
              </a:spcAft>
              <a:buSzPts val="1400"/>
              <a:buNone/>
              <a:defRPr sz="1800"/>
            </a:lvl8pPr>
            <a:lvl9pPr marL="0" marR="0" lvl="8" indent="1828800" algn="l" rtl="0">
              <a:lnSpc>
                <a:spcPct val="92592"/>
              </a:lnSpc>
              <a:spcBef>
                <a:spcPts val="0"/>
              </a:spcBef>
              <a:spcAft>
                <a:spcPts val="0"/>
              </a:spcAft>
              <a:buSzPts val="1400"/>
              <a:buNone/>
              <a:defRPr sz="1800"/>
            </a:lvl9pPr>
          </a:lstStyle>
          <a:p>
            <a:endParaRPr/>
          </a:p>
        </p:txBody>
      </p:sp>
      <p:sp>
        <p:nvSpPr>
          <p:cNvPr id="728" name="Google Shape;728;p91"/>
          <p:cNvSpPr txBox="1">
            <a:spLocks noGrp="1"/>
          </p:cNvSpPr>
          <p:nvPr>
            <p:ph type="sldNum" idx="12"/>
          </p:nvPr>
        </p:nvSpPr>
        <p:spPr>
          <a:xfrm>
            <a:off x="12014200" y="739139"/>
            <a:ext cx="3621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Content: IMAC">
  <p:cSld name="Content: IMAC 2">
    <p:spTree>
      <p:nvGrpSpPr>
        <p:cNvPr id="1" name="Shape 729"/>
        <p:cNvGrpSpPr/>
        <p:nvPr/>
      </p:nvGrpSpPr>
      <p:grpSpPr>
        <a:xfrm>
          <a:off x="0" y="0"/>
          <a:ext cx="0" cy="0"/>
          <a:chOff x="0" y="0"/>
          <a:chExt cx="0" cy="0"/>
        </a:xfrm>
      </p:grpSpPr>
      <p:pic>
        <p:nvPicPr>
          <p:cNvPr id="730" name="Google Shape;730;p92"/>
          <p:cNvPicPr preferRelativeResize="0"/>
          <p:nvPr/>
        </p:nvPicPr>
        <p:blipFill rotWithShape="1">
          <a:blip r:embed="rId2">
            <a:alphaModFix/>
          </a:blip>
          <a:srcRect/>
          <a:stretch/>
        </p:blipFill>
        <p:spPr>
          <a:xfrm>
            <a:off x="3314700" y="1555328"/>
            <a:ext cx="6361500" cy="5156100"/>
          </a:xfrm>
          <a:prstGeom prst="rect">
            <a:avLst/>
          </a:prstGeom>
          <a:noFill/>
          <a:ln>
            <a:noFill/>
          </a:ln>
        </p:spPr>
      </p:pic>
      <p:cxnSp>
        <p:nvCxnSpPr>
          <p:cNvPr id="731" name="Google Shape;731;p92"/>
          <p:cNvCxnSpPr/>
          <p:nvPr/>
        </p:nvCxnSpPr>
        <p:spPr>
          <a:xfrm>
            <a:off x="635000" y="635000"/>
            <a:ext cx="11734800" cy="0"/>
          </a:xfrm>
          <a:prstGeom prst="straightConnector1">
            <a:avLst/>
          </a:prstGeom>
          <a:noFill/>
          <a:ln>
            <a:noFill/>
          </a:ln>
        </p:spPr>
      </p:cxnSp>
      <p:cxnSp>
        <p:nvCxnSpPr>
          <p:cNvPr id="732" name="Google Shape;732;p92"/>
          <p:cNvCxnSpPr/>
          <p:nvPr/>
        </p:nvCxnSpPr>
        <p:spPr>
          <a:xfrm>
            <a:off x="635000" y="1219200"/>
            <a:ext cx="11734800" cy="0"/>
          </a:xfrm>
          <a:prstGeom prst="straightConnector1">
            <a:avLst/>
          </a:prstGeom>
          <a:noFill/>
          <a:ln>
            <a:noFill/>
          </a:ln>
        </p:spPr>
      </p:cxnSp>
      <p:sp>
        <p:nvSpPr>
          <p:cNvPr id="733" name="Google Shape;733;p92"/>
          <p:cNvSpPr txBox="1">
            <a:spLocks noGrp="1"/>
          </p:cNvSpPr>
          <p:nvPr>
            <p:ph type="body" idx="1"/>
          </p:nvPr>
        </p:nvSpPr>
        <p:spPr>
          <a:xfrm>
            <a:off x="3606800" y="1803400"/>
            <a:ext cx="5829000" cy="32889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34" name="Google Shape;734;p92"/>
          <p:cNvSpPr txBox="1">
            <a:spLocks noGrp="1"/>
          </p:cNvSpPr>
          <p:nvPr>
            <p:ph type="sldNum" idx="12"/>
          </p:nvPr>
        </p:nvSpPr>
        <p:spPr>
          <a:xfrm>
            <a:off x="12014200" y="739139"/>
            <a:ext cx="3621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Content: MAC Book Pro">
  <p:cSld name="Content: MAC Book Pro 2">
    <p:spTree>
      <p:nvGrpSpPr>
        <p:cNvPr id="1" name="Shape 735"/>
        <p:cNvGrpSpPr/>
        <p:nvPr/>
      </p:nvGrpSpPr>
      <p:grpSpPr>
        <a:xfrm>
          <a:off x="0" y="0"/>
          <a:ext cx="0" cy="0"/>
          <a:chOff x="0" y="0"/>
          <a:chExt cx="0" cy="0"/>
        </a:xfrm>
      </p:grpSpPr>
      <p:pic>
        <p:nvPicPr>
          <p:cNvPr id="736" name="Google Shape;736;p93"/>
          <p:cNvPicPr preferRelativeResize="0"/>
          <p:nvPr/>
        </p:nvPicPr>
        <p:blipFill rotWithShape="1">
          <a:blip r:embed="rId2">
            <a:alphaModFix/>
          </a:blip>
          <a:srcRect/>
          <a:stretch/>
        </p:blipFill>
        <p:spPr>
          <a:xfrm>
            <a:off x="2794792" y="1556145"/>
            <a:ext cx="7329000" cy="5128800"/>
          </a:xfrm>
          <a:prstGeom prst="rect">
            <a:avLst/>
          </a:prstGeom>
          <a:noFill/>
          <a:ln>
            <a:noFill/>
          </a:ln>
        </p:spPr>
      </p:pic>
      <p:cxnSp>
        <p:nvCxnSpPr>
          <p:cNvPr id="737" name="Google Shape;737;p93"/>
          <p:cNvCxnSpPr/>
          <p:nvPr/>
        </p:nvCxnSpPr>
        <p:spPr>
          <a:xfrm>
            <a:off x="635000" y="635000"/>
            <a:ext cx="11734800" cy="0"/>
          </a:xfrm>
          <a:prstGeom prst="straightConnector1">
            <a:avLst/>
          </a:prstGeom>
          <a:noFill/>
          <a:ln>
            <a:noFill/>
          </a:ln>
        </p:spPr>
      </p:cxnSp>
      <p:cxnSp>
        <p:nvCxnSpPr>
          <p:cNvPr id="738" name="Google Shape;738;p93"/>
          <p:cNvCxnSpPr/>
          <p:nvPr/>
        </p:nvCxnSpPr>
        <p:spPr>
          <a:xfrm>
            <a:off x="635000" y="1219200"/>
            <a:ext cx="11734800" cy="0"/>
          </a:xfrm>
          <a:prstGeom prst="straightConnector1">
            <a:avLst/>
          </a:prstGeom>
          <a:noFill/>
          <a:ln>
            <a:noFill/>
          </a:ln>
        </p:spPr>
      </p:cxnSp>
      <p:sp>
        <p:nvSpPr>
          <p:cNvPr id="739" name="Google Shape;739;p93"/>
          <p:cNvSpPr txBox="1">
            <a:spLocks noGrp="1"/>
          </p:cNvSpPr>
          <p:nvPr>
            <p:ph type="body" idx="1"/>
          </p:nvPr>
        </p:nvSpPr>
        <p:spPr>
          <a:xfrm>
            <a:off x="3759200" y="1841500"/>
            <a:ext cx="5448000" cy="33909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40" name="Google Shape;740;p93"/>
          <p:cNvSpPr txBox="1">
            <a:spLocks noGrp="1"/>
          </p:cNvSpPr>
          <p:nvPr>
            <p:ph type="sldNum" idx="12"/>
          </p:nvPr>
        </p:nvSpPr>
        <p:spPr>
          <a:xfrm>
            <a:off x="12014200" y="739139"/>
            <a:ext cx="3621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Content: IPad">
  <p:cSld name="Content: IPad 2">
    <p:spTree>
      <p:nvGrpSpPr>
        <p:cNvPr id="1" name="Shape 741"/>
        <p:cNvGrpSpPr/>
        <p:nvPr/>
      </p:nvGrpSpPr>
      <p:grpSpPr>
        <a:xfrm>
          <a:off x="0" y="0"/>
          <a:ext cx="0" cy="0"/>
          <a:chOff x="0" y="0"/>
          <a:chExt cx="0" cy="0"/>
        </a:xfrm>
      </p:grpSpPr>
      <p:pic>
        <p:nvPicPr>
          <p:cNvPr id="742" name="Google Shape;742;p94"/>
          <p:cNvPicPr preferRelativeResize="0"/>
          <p:nvPr/>
        </p:nvPicPr>
        <p:blipFill rotWithShape="1">
          <a:blip r:embed="rId2">
            <a:alphaModFix/>
          </a:blip>
          <a:srcRect/>
          <a:stretch/>
        </p:blipFill>
        <p:spPr>
          <a:xfrm>
            <a:off x="3136900" y="1511300"/>
            <a:ext cx="6845400" cy="5354700"/>
          </a:xfrm>
          <a:prstGeom prst="rect">
            <a:avLst/>
          </a:prstGeom>
          <a:noFill/>
          <a:ln>
            <a:noFill/>
          </a:ln>
        </p:spPr>
      </p:pic>
      <p:cxnSp>
        <p:nvCxnSpPr>
          <p:cNvPr id="743" name="Google Shape;743;p94"/>
          <p:cNvCxnSpPr/>
          <p:nvPr/>
        </p:nvCxnSpPr>
        <p:spPr>
          <a:xfrm>
            <a:off x="635000" y="635000"/>
            <a:ext cx="11734800" cy="0"/>
          </a:xfrm>
          <a:prstGeom prst="straightConnector1">
            <a:avLst/>
          </a:prstGeom>
          <a:noFill/>
          <a:ln>
            <a:noFill/>
          </a:ln>
        </p:spPr>
      </p:cxnSp>
      <p:cxnSp>
        <p:nvCxnSpPr>
          <p:cNvPr id="744" name="Google Shape;744;p94"/>
          <p:cNvCxnSpPr/>
          <p:nvPr/>
        </p:nvCxnSpPr>
        <p:spPr>
          <a:xfrm>
            <a:off x="635000" y="1219200"/>
            <a:ext cx="11734800" cy="0"/>
          </a:xfrm>
          <a:prstGeom prst="straightConnector1">
            <a:avLst/>
          </a:prstGeom>
          <a:noFill/>
          <a:ln>
            <a:noFill/>
          </a:ln>
        </p:spPr>
      </p:cxnSp>
      <p:sp>
        <p:nvSpPr>
          <p:cNvPr id="745" name="Google Shape;745;p94"/>
          <p:cNvSpPr txBox="1">
            <a:spLocks noGrp="1"/>
          </p:cNvSpPr>
          <p:nvPr>
            <p:ph type="body" idx="1"/>
          </p:nvPr>
        </p:nvSpPr>
        <p:spPr>
          <a:xfrm>
            <a:off x="3822700" y="2095500"/>
            <a:ext cx="5435700" cy="40893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46" name="Google Shape;746;p94"/>
          <p:cNvSpPr txBox="1">
            <a:spLocks noGrp="1"/>
          </p:cNvSpPr>
          <p:nvPr>
            <p:ph type="sldNum" idx="12"/>
          </p:nvPr>
        </p:nvSpPr>
        <p:spPr>
          <a:xfrm>
            <a:off x="12014200" y="739139"/>
            <a:ext cx="3621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Content: Smart Phones">
  <p:cSld name="Content: Smart Phones 2">
    <p:spTree>
      <p:nvGrpSpPr>
        <p:cNvPr id="1" name="Shape 747"/>
        <p:cNvGrpSpPr/>
        <p:nvPr/>
      </p:nvGrpSpPr>
      <p:grpSpPr>
        <a:xfrm>
          <a:off x="0" y="0"/>
          <a:ext cx="0" cy="0"/>
          <a:chOff x="0" y="0"/>
          <a:chExt cx="0" cy="0"/>
        </a:xfrm>
      </p:grpSpPr>
      <p:pic>
        <p:nvPicPr>
          <p:cNvPr id="748" name="Google Shape;748;p95"/>
          <p:cNvPicPr preferRelativeResize="0"/>
          <p:nvPr/>
        </p:nvPicPr>
        <p:blipFill rotWithShape="1">
          <a:blip r:embed="rId2">
            <a:alphaModFix/>
          </a:blip>
          <a:srcRect/>
          <a:stretch/>
        </p:blipFill>
        <p:spPr>
          <a:xfrm>
            <a:off x="1016000" y="1313655"/>
            <a:ext cx="4043700" cy="6057900"/>
          </a:xfrm>
          <a:prstGeom prst="rect">
            <a:avLst/>
          </a:prstGeom>
          <a:noFill/>
          <a:ln>
            <a:noFill/>
          </a:ln>
        </p:spPr>
      </p:pic>
      <p:pic>
        <p:nvPicPr>
          <p:cNvPr id="749" name="Google Shape;749;p95"/>
          <p:cNvPicPr preferRelativeResize="0"/>
          <p:nvPr/>
        </p:nvPicPr>
        <p:blipFill rotWithShape="1">
          <a:blip r:embed="rId3">
            <a:alphaModFix/>
          </a:blip>
          <a:srcRect/>
          <a:stretch/>
        </p:blipFill>
        <p:spPr>
          <a:xfrm>
            <a:off x="4673600" y="1371600"/>
            <a:ext cx="3695700" cy="5514600"/>
          </a:xfrm>
          <a:prstGeom prst="rect">
            <a:avLst/>
          </a:prstGeom>
          <a:noFill/>
          <a:ln>
            <a:noFill/>
          </a:ln>
        </p:spPr>
      </p:pic>
      <p:pic>
        <p:nvPicPr>
          <p:cNvPr id="750" name="Google Shape;750;p95"/>
          <p:cNvPicPr preferRelativeResize="0"/>
          <p:nvPr/>
        </p:nvPicPr>
        <p:blipFill rotWithShape="1">
          <a:blip r:embed="rId4">
            <a:alphaModFix/>
          </a:blip>
          <a:srcRect/>
          <a:stretch/>
        </p:blipFill>
        <p:spPr>
          <a:xfrm>
            <a:off x="8509000" y="1358900"/>
            <a:ext cx="2984700" cy="5459700"/>
          </a:xfrm>
          <a:prstGeom prst="rect">
            <a:avLst/>
          </a:prstGeom>
          <a:noFill/>
          <a:ln>
            <a:noFill/>
          </a:ln>
        </p:spPr>
      </p:pic>
      <p:cxnSp>
        <p:nvCxnSpPr>
          <p:cNvPr id="751" name="Google Shape;751;p95"/>
          <p:cNvCxnSpPr/>
          <p:nvPr/>
        </p:nvCxnSpPr>
        <p:spPr>
          <a:xfrm>
            <a:off x="635000" y="635000"/>
            <a:ext cx="11734800" cy="0"/>
          </a:xfrm>
          <a:prstGeom prst="straightConnector1">
            <a:avLst/>
          </a:prstGeom>
          <a:noFill/>
          <a:ln>
            <a:noFill/>
          </a:ln>
        </p:spPr>
      </p:cxnSp>
      <p:cxnSp>
        <p:nvCxnSpPr>
          <p:cNvPr id="752" name="Google Shape;752;p95"/>
          <p:cNvCxnSpPr/>
          <p:nvPr/>
        </p:nvCxnSpPr>
        <p:spPr>
          <a:xfrm>
            <a:off x="635000" y="1219200"/>
            <a:ext cx="11734800" cy="0"/>
          </a:xfrm>
          <a:prstGeom prst="straightConnector1">
            <a:avLst/>
          </a:prstGeom>
          <a:noFill/>
          <a:ln>
            <a:noFill/>
          </a:ln>
        </p:spPr>
      </p:cxnSp>
      <p:sp>
        <p:nvSpPr>
          <p:cNvPr id="753" name="Google Shape;753;p95"/>
          <p:cNvSpPr/>
          <p:nvPr/>
        </p:nvSpPr>
        <p:spPr>
          <a:xfrm>
            <a:off x="5651500" y="3835400"/>
            <a:ext cx="1707900" cy="254400"/>
          </a:xfrm>
          <a:prstGeom prst="rect">
            <a:avLst/>
          </a:prstGeom>
          <a:noFill/>
          <a:ln>
            <a:noFill/>
          </a:ln>
        </p:spPr>
        <p:txBody>
          <a:bodyPr spcFirstLastPara="1" wrap="square" lIns="38075" tIns="38075" rIns="38075" bIns="38075"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754" name="Google Shape;754;p95"/>
          <p:cNvSpPr/>
          <p:nvPr/>
        </p:nvSpPr>
        <p:spPr>
          <a:xfrm>
            <a:off x="9182100" y="3835400"/>
            <a:ext cx="1707900" cy="254400"/>
          </a:xfrm>
          <a:prstGeom prst="rect">
            <a:avLst/>
          </a:prstGeom>
          <a:noFill/>
          <a:ln>
            <a:noFill/>
          </a:ln>
        </p:spPr>
        <p:txBody>
          <a:bodyPr spcFirstLastPara="1" wrap="square" lIns="38075" tIns="38075" rIns="38075" bIns="38075" anchor="t" anchorCtr="0">
            <a:noAutofit/>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400"/>
          </a:p>
        </p:txBody>
      </p:sp>
      <p:sp>
        <p:nvSpPr>
          <p:cNvPr id="755" name="Google Shape;755;p95"/>
          <p:cNvSpPr txBox="1">
            <a:spLocks noGrp="1"/>
          </p:cNvSpPr>
          <p:nvPr>
            <p:ph type="body" idx="1"/>
          </p:nvPr>
        </p:nvSpPr>
        <p:spPr>
          <a:xfrm>
            <a:off x="1841500" y="1981200"/>
            <a:ext cx="2311800" cy="3962400"/>
          </a:xfrm>
          <a:prstGeom prst="rect">
            <a:avLst/>
          </a:prstGeom>
          <a:noFill/>
          <a:ln>
            <a:noFill/>
          </a:ln>
        </p:spPr>
        <p:txBody>
          <a:bodyPr spcFirstLastPara="1" wrap="square" lIns="91450" tIns="91450" rIns="91450" bIns="91450" anchor="ctr"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56" name="Google Shape;756;p95"/>
          <p:cNvSpPr txBox="1">
            <a:spLocks noGrp="1"/>
          </p:cNvSpPr>
          <p:nvPr>
            <p:ph type="sldNum" idx="12"/>
          </p:nvPr>
        </p:nvSpPr>
        <p:spPr>
          <a:xfrm>
            <a:off x="12014200" y="739139"/>
            <a:ext cx="362100" cy="426900"/>
          </a:xfrm>
          <a:prstGeom prst="rect">
            <a:avLst/>
          </a:prstGeom>
          <a:noFill/>
          <a:ln>
            <a:noFill/>
          </a:ln>
        </p:spPr>
        <p:txBody>
          <a:bodyPr spcFirstLastPara="1" wrap="square" lIns="91450" tIns="91450" rIns="91450" bIns="91450" anchor="ctr" anchorCtr="0">
            <a:noAutofit/>
          </a:bodyPr>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spcBef>
                <a:spcPts val="0"/>
              </a:spcBef>
              <a:spcAft>
                <a:spcPts val="0"/>
              </a:spcAft>
              <a:buNone/>
            </a:pPr>
            <a:endParaRPr/>
          </a:p>
          <a:p>
            <a:pPr marL="0" lvl="2" indent="444500">
              <a:spcBef>
                <a:spcPts val="0"/>
              </a:spcBef>
              <a:spcAft>
                <a:spcPts val="0"/>
              </a:spcAft>
              <a:buNone/>
            </a:pPr>
            <a:endParaRPr/>
          </a:p>
          <a:p>
            <a:pPr marL="0" lvl="3" indent="685800">
              <a:spcBef>
                <a:spcPts val="0"/>
              </a:spcBef>
              <a:spcAft>
                <a:spcPts val="0"/>
              </a:spcAft>
              <a:buNone/>
            </a:pPr>
            <a:endParaRPr/>
          </a:p>
          <a:p>
            <a:pPr marL="0" lvl="4" indent="914400">
              <a:spcBef>
                <a:spcPts val="0"/>
              </a:spcBef>
              <a:spcAft>
                <a:spcPts val="0"/>
              </a:spcAft>
              <a:buNone/>
            </a:pPr>
            <a:endParaRPr/>
          </a:p>
          <a:p>
            <a:pPr marL="0" lvl="5" indent="1143000">
              <a:spcBef>
                <a:spcPts val="0"/>
              </a:spcBef>
              <a:spcAft>
                <a:spcPts val="0"/>
              </a:spcAft>
              <a:buNone/>
            </a:pPr>
            <a:endParaRPr/>
          </a:p>
          <a:p>
            <a:pPr marL="0" lvl="6" indent="1371600">
              <a:spcBef>
                <a:spcPts val="0"/>
              </a:spcBef>
              <a:spcAft>
                <a:spcPts val="0"/>
              </a:spcAft>
              <a:buNone/>
            </a:pPr>
            <a:endParaRPr/>
          </a:p>
          <a:p>
            <a:pPr marL="0" lvl="7" indent="1612900">
              <a:spcBef>
                <a:spcPts val="0"/>
              </a:spcBef>
              <a:spcAft>
                <a:spcPts val="0"/>
              </a:spcAft>
              <a:buNone/>
            </a:pPr>
            <a:endParaRPr/>
          </a:p>
          <a:p>
            <a:pPr marL="0" lvl="8" indent="1828800">
              <a:spcBef>
                <a:spcPts val="0"/>
              </a:spcBef>
              <a:spcAft>
                <a:spcPts val="0"/>
              </a:spcAft>
              <a:buNone/>
            </a:pPr>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Discussion">
  <p:cSld name="Discussion">
    <p:bg>
      <p:bgPr>
        <a:solidFill>
          <a:srgbClr val="000000"/>
        </a:solidFill>
        <a:effectLst/>
      </p:bgPr>
    </p:bg>
    <p:spTree>
      <p:nvGrpSpPr>
        <p:cNvPr id="1" name="Shape 757"/>
        <p:cNvGrpSpPr/>
        <p:nvPr/>
      </p:nvGrpSpPr>
      <p:grpSpPr>
        <a:xfrm>
          <a:off x="0" y="0"/>
          <a:ext cx="0" cy="0"/>
          <a:chOff x="0" y="0"/>
          <a:chExt cx="0" cy="0"/>
        </a:xfrm>
      </p:grpSpPr>
      <p:cxnSp>
        <p:nvCxnSpPr>
          <p:cNvPr id="758" name="Google Shape;758;p96"/>
          <p:cNvCxnSpPr/>
          <p:nvPr/>
        </p:nvCxnSpPr>
        <p:spPr>
          <a:xfrm>
            <a:off x="635000" y="635000"/>
            <a:ext cx="11734800" cy="0"/>
          </a:xfrm>
          <a:prstGeom prst="straightConnector1">
            <a:avLst/>
          </a:prstGeom>
          <a:noFill/>
          <a:ln w="9525" cap="flat" cmpd="sng">
            <a:solidFill>
              <a:srgbClr val="FFFFFF"/>
            </a:solidFill>
            <a:prstDash val="solid"/>
            <a:miter lim="8000"/>
            <a:headEnd type="none" w="sm" len="sm"/>
            <a:tailEnd type="none" w="sm" len="sm"/>
          </a:ln>
        </p:spPr>
      </p:cxnSp>
      <p:cxnSp>
        <p:nvCxnSpPr>
          <p:cNvPr id="759" name="Google Shape;759;p96"/>
          <p:cNvCxnSpPr/>
          <p:nvPr/>
        </p:nvCxnSpPr>
        <p:spPr>
          <a:xfrm>
            <a:off x="635000" y="1219200"/>
            <a:ext cx="11734800" cy="0"/>
          </a:xfrm>
          <a:prstGeom prst="straightConnector1">
            <a:avLst/>
          </a:prstGeom>
          <a:noFill/>
          <a:ln w="9525" cap="flat" cmpd="sng">
            <a:solidFill>
              <a:srgbClr val="FFFFFF"/>
            </a:solidFill>
            <a:prstDash val="solid"/>
            <a:miter lim="8000"/>
            <a:headEnd type="none" w="sm" len="sm"/>
            <a:tailEnd type="none" w="sm" len="sm"/>
          </a:ln>
        </p:spPr>
      </p:cxnSp>
      <p:sp>
        <p:nvSpPr>
          <p:cNvPr id="760" name="Google Shape;760;p96"/>
          <p:cNvSpPr/>
          <p:nvPr/>
        </p:nvSpPr>
        <p:spPr>
          <a:xfrm>
            <a:off x="635000" y="1473200"/>
            <a:ext cx="11734800" cy="14604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FFFFFF"/>
              </a:buClr>
              <a:buFont typeface="Arial"/>
              <a:buNone/>
            </a:pPr>
            <a:r>
              <a:rPr lang="en-US" sz="11900" b="1" i="0" u="none" strike="noStrike" cap="none">
                <a:solidFill>
                  <a:srgbClr val="FFFFFF"/>
                </a:solidFill>
                <a:latin typeface="Arial"/>
                <a:ea typeface="Arial"/>
                <a:cs typeface="Arial"/>
                <a:sym typeface="Arial"/>
              </a:rPr>
              <a:t>DISCUSSION TIME</a:t>
            </a:r>
            <a:endParaRPr sz="1400"/>
          </a:p>
        </p:txBody>
      </p:sp>
      <p:sp>
        <p:nvSpPr>
          <p:cNvPr id="761" name="Google Shape;761;p96"/>
          <p:cNvSpPr txBox="1">
            <a:spLocks noGrp="1"/>
          </p:cNvSpPr>
          <p:nvPr>
            <p:ph type="sldNum" idx="12"/>
          </p:nvPr>
        </p:nvSpPr>
        <p:spPr>
          <a:xfrm>
            <a:off x="12030450" y="739139"/>
            <a:ext cx="345900" cy="426900"/>
          </a:xfrm>
          <a:prstGeom prst="rect">
            <a:avLst/>
          </a:prstGeom>
          <a:noFill/>
          <a:ln>
            <a:noFill/>
          </a:ln>
        </p:spPr>
        <p:txBody>
          <a:bodyPr spcFirstLastPara="1" wrap="square" lIns="91450" tIns="91450" rIns="91450" bIns="91450" anchor="ctr" anchorCtr="0">
            <a:noAutofit/>
          </a:bodyPr>
          <a:lstStyle>
            <a:lvl1pPr marL="0" marR="0" lvl="0"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endParaRPr/>
          </a:p>
          <a:p>
            <a:pPr marL="0" lvl="1" indent="228600" algn="l">
              <a:spcBef>
                <a:spcPts val="0"/>
              </a:spcBef>
              <a:spcAft>
                <a:spcPts val="0"/>
              </a:spcAft>
              <a:buNone/>
            </a:pPr>
            <a:endParaRPr/>
          </a:p>
          <a:p>
            <a:pPr marL="0" lvl="2" indent="444500" algn="l">
              <a:spcBef>
                <a:spcPts val="0"/>
              </a:spcBef>
              <a:spcAft>
                <a:spcPts val="0"/>
              </a:spcAft>
              <a:buNone/>
            </a:pPr>
            <a:endParaRPr/>
          </a:p>
          <a:p>
            <a:pPr marL="0" lvl="3" indent="685800" algn="l">
              <a:spcBef>
                <a:spcPts val="0"/>
              </a:spcBef>
              <a:spcAft>
                <a:spcPts val="0"/>
              </a:spcAft>
              <a:buNone/>
            </a:pPr>
            <a:endParaRPr/>
          </a:p>
          <a:p>
            <a:pPr marL="0" lvl="4" indent="914400" algn="l">
              <a:spcBef>
                <a:spcPts val="0"/>
              </a:spcBef>
              <a:spcAft>
                <a:spcPts val="0"/>
              </a:spcAft>
              <a:buNone/>
            </a:pPr>
            <a:endParaRPr/>
          </a:p>
          <a:p>
            <a:pPr marL="0" lvl="5" indent="1143000" algn="l">
              <a:spcBef>
                <a:spcPts val="0"/>
              </a:spcBef>
              <a:spcAft>
                <a:spcPts val="0"/>
              </a:spcAft>
              <a:buNone/>
            </a:pPr>
            <a:endParaRPr/>
          </a:p>
          <a:p>
            <a:pPr marL="0" lvl="6" indent="1371600" algn="l">
              <a:spcBef>
                <a:spcPts val="0"/>
              </a:spcBef>
              <a:spcAft>
                <a:spcPts val="0"/>
              </a:spcAft>
              <a:buNone/>
            </a:pPr>
            <a:endParaRPr/>
          </a:p>
          <a:p>
            <a:pPr marL="0" lvl="7" indent="1612900" algn="l">
              <a:spcBef>
                <a:spcPts val="0"/>
              </a:spcBef>
              <a:spcAft>
                <a:spcPts val="0"/>
              </a:spcAft>
              <a:buNone/>
            </a:pPr>
            <a:endParaRPr/>
          </a:p>
          <a:p>
            <a:pPr marL="0" lvl="8" indent="1828800" algn="l">
              <a:spcBef>
                <a:spcPts val="0"/>
              </a:spcBef>
              <a:spcAft>
                <a:spcPts val="0"/>
              </a:spcAft>
              <a:buNone/>
            </a:pPr>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Full Image">
  <p:cSld name="Full Image">
    <p:spTree>
      <p:nvGrpSpPr>
        <p:cNvPr id="1" name="Shape 762"/>
        <p:cNvGrpSpPr/>
        <p:nvPr/>
      </p:nvGrpSpPr>
      <p:grpSpPr>
        <a:xfrm>
          <a:off x="0" y="0"/>
          <a:ext cx="0" cy="0"/>
          <a:chOff x="0" y="0"/>
          <a:chExt cx="0" cy="0"/>
        </a:xfrm>
      </p:grpSpPr>
      <p:cxnSp>
        <p:nvCxnSpPr>
          <p:cNvPr id="763" name="Google Shape;763;p97"/>
          <p:cNvCxnSpPr/>
          <p:nvPr/>
        </p:nvCxnSpPr>
        <p:spPr>
          <a:xfrm>
            <a:off x="635000" y="635000"/>
            <a:ext cx="11734800" cy="0"/>
          </a:xfrm>
          <a:prstGeom prst="straightConnector1">
            <a:avLst/>
          </a:prstGeom>
          <a:noFill/>
          <a:ln>
            <a:noFill/>
          </a:ln>
        </p:spPr>
      </p:cxnSp>
      <p:cxnSp>
        <p:nvCxnSpPr>
          <p:cNvPr id="764" name="Google Shape;764;p97"/>
          <p:cNvCxnSpPr/>
          <p:nvPr/>
        </p:nvCxnSpPr>
        <p:spPr>
          <a:xfrm>
            <a:off x="635000" y="1219200"/>
            <a:ext cx="11734800" cy="0"/>
          </a:xfrm>
          <a:prstGeom prst="straightConnector1">
            <a:avLst/>
          </a:prstGeom>
          <a:noFill/>
          <a:ln>
            <a:noFill/>
          </a:ln>
        </p:spPr>
      </p:cxn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Bulleted Text w/ Source">
  <p:cSld name="Bulleted Text w/ Source">
    <p:spTree>
      <p:nvGrpSpPr>
        <p:cNvPr id="1" name="Shape 765"/>
        <p:cNvGrpSpPr/>
        <p:nvPr/>
      </p:nvGrpSpPr>
      <p:grpSpPr>
        <a:xfrm>
          <a:off x="0" y="0"/>
          <a:ext cx="0" cy="0"/>
          <a:chOff x="0" y="0"/>
          <a:chExt cx="0" cy="0"/>
        </a:xfrm>
      </p:grpSpPr>
      <p:cxnSp>
        <p:nvCxnSpPr>
          <p:cNvPr id="766" name="Google Shape;766;p98"/>
          <p:cNvCxnSpPr/>
          <p:nvPr/>
        </p:nvCxnSpPr>
        <p:spPr>
          <a:xfrm>
            <a:off x="635000" y="635000"/>
            <a:ext cx="11734800" cy="0"/>
          </a:xfrm>
          <a:prstGeom prst="straightConnector1">
            <a:avLst/>
          </a:prstGeom>
          <a:noFill/>
          <a:ln>
            <a:noFill/>
          </a:ln>
        </p:spPr>
      </p:cxnSp>
      <p:cxnSp>
        <p:nvCxnSpPr>
          <p:cNvPr id="767" name="Google Shape;767;p98"/>
          <p:cNvCxnSpPr/>
          <p:nvPr/>
        </p:nvCxnSpPr>
        <p:spPr>
          <a:xfrm>
            <a:off x="635000" y="1219200"/>
            <a:ext cx="11734800" cy="0"/>
          </a:xfrm>
          <a:prstGeom prst="straightConnector1">
            <a:avLst/>
          </a:prstGeom>
          <a:noFill/>
          <a:ln>
            <a:noFill/>
          </a:ln>
        </p:spPr>
      </p:cxn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Non-Bulleted Text">
  <p:cSld name="Non-Bulleted Text">
    <p:spTree>
      <p:nvGrpSpPr>
        <p:cNvPr id="1" name="Shape 768"/>
        <p:cNvGrpSpPr/>
        <p:nvPr/>
      </p:nvGrpSpPr>
      <p:grpSpPr>
        <a:xfrm>
          <a:off x="0" y="0"/>
          <a:ext cx="0" cy="0"/>
          <a:chOff x="0" y="0"/>
          <a:chExt cx="0" cy="0"/>
        </a:xfrm>
      </p:grpSpPr>
      <p:cxnSp>
        <p:nvCxnSpPr>
          <p:cNvPr id="769" name="Google Shape;769;p99"/>
          <p:cNvCxnSpPr/>
          <p:nvPr/>
        </p:nvCxnSpPr>
        <p:spPr>
          <a:xfrm>
            <a:off x="635000" y="635000"/>
            <a:ext cx="11734800" cy="0"/>
          </a:xfrm>
          <a:prstGeom prst="straightConnector1">
            <a:avLst/>
          </a:prstGeom>
          <a:noFill/>
          <a:ln>
            <a:noFill/>
          </a:ln>
        </p:spPr>
      </p:cxnSp>
      <p:cxnSp>
        <p:nvCxnSpPr>
          <p:cNvPr id="770" name="Google Shape;770;p99"/>
          <p:cNvCxnSpPr/>
          <p:nvPr/>
        </p:nvCxnSpPr>
        <p:spPr>
          <a:xfrm>
            <a:off x="635000" y="1219200"/>
            <a:ext cx="11734800" cy="0"/>
          </a:xfrm>
          <a:prstGeom prst="straightConnector1">
            <a:avLst/>
          </a:prstGeom>
          <a:noFill/>
          <a:ln>
            <a:noFill/>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xercise">
  <p:cSld name="Exercise">
    <p:spTree>
      <p:nvGrpSpPr>
        <p:cNvPr id="1" name="Shape 71"/>
        <p:cNvGrpSpPr/>
        <p:nvPr/>
      </p:nvGrpSpPr>
      <p:grpSpPr>
        <a:xfrm>
          <a:off x="0" y="0"/>
          <a:ext cx="0" cy="0"/>
          <a:chOff x="0" y="0"/>
          <a:chExt cx="0" cy="0"/>
        </a:xfrm>
      </p:grpSpPr>
      <p:sp>
        <p:nvSpPr>
          <p:cNvPr id="72" name="Google Shape;72;p9"/>
          <p:cNvSpPr/>
          <p:nvPr/>
        </p:nvSpPr>
        <p:spPr>
          <a:xfrm>
            <a:off x="2951450" y="2074740"/>
            <a:ext cx="9319130" cy="2492266"/>
          </a:xfrm>
          <a:prstGeom prst="rect">
            <a:avLst/>
          </a:prstGeom>
          <a:noFill/>
          <a:ln>
            <a:noFill/>
          </a:ln>
        </p:spPr>
        <p:txBody>
          <a:bodyPr spcFirstLastPara="1" wrap="square" lIns="50700" tIns="50700" rIns="50700" bIns="50700" anchor="ctr" anchorCtr="0">
            <a:noAutofit/>
          </a:bodyPr>
          <a:lstStyle/>
          <a:p>
            <a:pPr marL="114100" marR="0" lvl="0" indent="-12500" algn="l" rtl="0">
              <a:lnSpc>
                <a:spcPct val="100000"/>
              </a:lnSpc>
              <a:spcBef>
                <a:spcPts val="0"/>
              </a:spcBef>
              <a:spcAft>
                <a:spcPts val="0"/>
              </a:spcAft>
              <a:buClr>
                <a:srgbClr val="000000"/>
              </a:buClr>
              <a:buFont typeface="Georgia"/>
              <a:buNone/>
            </a:pPr>
            <a:r>
              <a:rPr lang="en-US" sz="1796" b="0" i="0" u="none" strike="noStrike" cap="none">
                <a:solidFill>
                  <a:srgbClr val="000000"/>
                </a:solidFill>
                <a:latin typeface="Georgia"/>
                <a:ea typeface="Georgia"/>
                <a:cs typeface="Georgia"/>
                <a:sym typeface="Georgia"/>
              </a:rPr>
              <a:t> </a:t>
            </a:r>
            <a:endParaRPr/>
          </a:p>
        </p:txBody>
      </p:sp>
      <p:cxnSp>
        <p:nvCxnSpPr>
          <p:cNvPr id="73" name="Google Shape;73;p9"/>
          <p:cNvCxnSpPr/>
          <p:nvPr/>
        </p:nvCxnSpPr>
        <p:spPr>
          <a:xfrm>
            <a:off x="635003" y="635003"/>
            <a:ext cx="11734800" cy="11"/>
          </a:xfrm>
          <a:prstGeom prst="straightConnector1">
            <a:avLst/>
          </a:prstGeom>
          <a:noFill/>
          <a:ln>
            <a:noFill/>
          </a:ln>
        </p:spPr>
      </p:cxnSp>
      <p:cxnSp>
        <p:nvCxnSpPr>
          <p:cNvPr id="74" name="Google Shape;74;p9"/>
          <p:cNvCxnSpPr/>
          <p:nvPr/>
        </p:nvCxnSpPr>
        <p:spPr>
          <a:xfrm>
            <a:off x="635003" y="1219203"/>
            <a:ext cx="11734800" cy="11"/>
          </a:xfrm>
          <a:prstGeom prst="straightConnector1">
            <a:avLst/>
          </a:prstGeom>
          <a:noFill/>
          <a:ln>
            <a:noFill/>
          </a:ln>
        </p:spPr>
      </p:cxnSp>
      <p:cxnSp>
        <p:nvCxnSpPr>
          <p:cNvPr id="75" name="Google Shape;75;p9"/>
          <p:cNvCxnSpPr/>
          <p:nvPr/>
        </p:nvCxnSpPr>
        <p:spPr>
          <a:xfrm rot="10800000" flipH="1">
            <a:off x="3911603" y="5381323"/>
            <a:ext cx="3735026" cy="290"/>
          </a:xfrm>
          <a:prstGeom prst="straightConnector1">
            <a:avLst/>
          </a:prstGeom>
          <a:noFill/>
          <a:ln>
            <a:noFill/>
          </a:ln>
        </p:spPr>
      </p:cxnSp>
      <p:cxnSp>
        <p:nvCxnSpPr>
          <p:cNvPr id="76" name="Google Shape;76;p9"/>
          <p:cNvCxnSpPr/>
          <p:nvPr/>
        </p:nvCxnSpPr>
        <p:spPr>
          <a:xfrm rot="10800000" flipH="1">
            <a:off x="3911603" y="2223009"/>
            <a:ext cx="3735026" cy="290"/>
          </a:xfrm>
          <a:prstGeom prst="straightConnector1">
            <a:avLst/>
          </a:prstGeom>
          <a:noFill/>
          <a:ln>
            <a:noFill/>
          </a:ln>
        </p:spPr>
      </p:cxnSp>
      <p:sp>
        <p:nvSpPr>
          <p:cNvPr id="77" name="Google Shape;77;p9"/>
          <p:cNvSpPr txBox="1">
            <a:spLocks noGrp="1"/>
          </p:cNvSpPr>
          <p:nvPr>
            <p:ph type="title"/>
          </p:nvPr>
        </p:nvSpPr>
        <p:spPr>
          <a:xfrm>
            <a:off x="497380" y="596672"/>
            <a:ext cx="11773200" cy="742395"/>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chemeClr val="dk1"/>
              </a:buClr>
              <a:buSzPts val="1400"/>
              <a:buFont typeface="Oswald"/>
              <a:buNone/>
              <a:defRPr sz="3200" b="1" i="0" u="none" strike="noStrike" cap="none">
                <a:solidFill>
                  <a:schemeClr val="dk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78" name="Google Shape;78;p9"/>
          <p:cNvSpPr txBox="1"/>
          <p:nvPr/>
        </p:nvSpPr>
        <p:spPr>
          <a:xfrm>
            <a:off x="457826" y="6740726"/>
            <a:ext cx="12326526" cy="440341"/>
          </a:xfrm>
          <a:prstGeom prst="rect">
            <a:avLst/>
          </a:prstGeom>
          <a:noFill/>
          <a:ln>
            <a:noFill/>
          </a:ln>
        </p:spPr>
        <p:txBody>
          <a:bodyPr spcFirstLastPara="1" wrap="square" lIns="138200" tIns="138200" rIns="138200" bIns="138200"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171" b="1" i="0" u="none" strike="noStrike" cap="none">
                <a:solidFill>
                  <a:srgbClr val="000000"/>
                </a:solidFill>
                <a:latin typeface="Helvetica Neue"/>
                <a:ea typeface="Helvetica Neue"/>
                <a:cs typeface="Helvetica Neue"/>
                <a:sym typeface="Helvetica Neue"/>
              </a:rPr>
              <a:t>GENERAL ASSEMBLY	</a:t>
            </a:r>
            <a:endParaRPr/>
          </a:p>
        </p:txBody>
      </p:sp>
      <p:cxnSp>
        <p:nvCxnSpPr>
          <p:cNvPr id="79" name="Google Shape;79;p9"/>
          <p:cNvCxnSpPr/>
          <p:nvPr/>
        </p:nvCxnSpPr>
        <p:spPr>
          <a:xfrm>
            <a:off x="591720" y="6740724"/>
            <a:ext cx="11821363" cy="0"/>
          </a:xfrm>
          <a:prstGeom prst="straightConnector1">
            <a:avLst/>
          </a:prstGeom>
          <a:noFill/>
          <a:ln w="9525" cap="flat" cmpd="sng">
            <a:solidFill>
              <a:srgbClr val="000000"/>
            </a:solidFill>
            <a:prstDash val="solid"/>
            <a:round/>
            <a:headEnd type="none" w="sm" len="sm"/>
            <a:tailEnd type="none" w="sm" len="sm"/>
          </a:ln>
        </p:spPr>
      </p:cxnSp>
      <p:pic>
        <p:nvPicPr>
          <p:cNvPr id="80" name="Google Shape;80;p9"/>
          <p:cNvPicPr preferRelativeResize="0"/>
          <p:nvPr/>
        </p:nvPicPr>
        <p:blipFill rotWithShape="1">
          <a:blip r:embed="rId2">
            <a:alphaModFix/>
          </a:blip>
          <a:srcRect/>
          <a:stretch/>
        </p:blipFill>
        <p:spPr>
          <a:xfrm>
            <a:off x="12110723" y="6801592"/>
            <a:ext cx="319689" cy="318578"/>
          </a:xfrm>
          <a:prstGeom prst="rect">
            <a:avLst/>
          </a:prstGeom>
          <a:noFill/>
          <a:ln>
            <a:noFill/>
          </a:ln>
        </p:spPr>
      </p:pic>
      <p:cxnSp>
        <p:nvCxnSpPr>
          <p:cNvPr id="81" name="Google Shape;81;p9"/>
          <p:cNvCxnSpPr/>
          <p:nvPr/>
        </p:nvCxnSpPr>
        <p:spPr>
          <a:xfrm>
            <a:off x="591720" y="596674"/>
            <a:ext cx="11821363" cy="11"/>
          </a:xfrm>
          <a:prstGeom prst="straightConnector1">
            <a:avLst/>
          </a:prstGeom>
          <a:noFill/>
          <a:ln w="9525" cap="flat" cmpd="sng">
            <a:solidFill>
              <a:srgbClr val="000000"/>
            </a:solidFill>
            <a:prstDash val="solid"/>
            <a:round/>
            <a:headEnd type="none" w="sm" len="sm"/>
            <a:tailEnd type="none" w="sm" len="sm"/>
          </a:ln>
        </p:spPr>
      </p:cxnSp>
      <p:cxnSp>
        <p:nvCxnSpPr>
          <p:cNvPr id="82" name="Google Shape;82;p9"/>
          <p:cNvCxnSpPr/>
          <p:nvPr/>
        </p:nvCxnSpPr>
        <p:spPr>
          <a:xfrm>
            <a:off x="591720" y="1218736"/>
            <a:ext cx="11821363" cy="11"/>
          </a:xfrm>
          <a:prstGeom prst="straightConnector1">
            <a:avLst/>
          </a:prstGeom>
          <a:noFill/>
          <a:ln w="9525" cap="flat" cmpd="sng">
            <a:solidFill>
              <a:srgbClr val="000000"/>
            </a:solidFill>
            <a:prstDash val="solid"/>
            <a:round/>
            <a:headEnd type="none" w="sm" len="sm"/>
            <a:tailEnd type="none" w="sm" len="sm"/>
          </a:ln>
        </p:spPr>
      </p:cxnSp>
      <p:pic>
        <p:nvPicPr>
          <p:cNvPr id="83" name="Google Shape;83;p9"/>
          <p:cNvPicPr preferRelativeResize="0"/>
          <p:nvPr/>
        </p:nvPicPr>
        <p:blipFill rotWithShape="1">
          <a:blip r:embed="rId3">
            <a:alphaModFix/>
          </a:blip>
          <a:srcRect/>
          <a:stretch/>
        </p:blipFill>
        <p:spPr>
          <a:xfrm>
            <a:off x="1066600" y="3101960"/>
            <a:ext cx="952501" cy="950847"/>
          </a:xfrm>
          <a:prstGeom prst="rect">
            <a:avLst/>
          </a:prstGeom>
          <a:noFill/>
          <a:ln>
            <a:noFill/>
          </a:ln>
        </p:spPr>
      </p:pic>
      <p:sp>
        <p:nvSpPr>
          <p:cNvPr id="84" name="Google Shape;84;p9"/>
          <p:cNvSpPr txBox="1"/>
          <p:nvPr/>
        </p:nvSpPr>
        <p:spPr>
          <a:xfrm>
            <a:off x="956580" y="3101960"/>
            <a:ext cx="1172538" cy="983287"/>
          </a:xfrm>
          <a:prstGeom prst="rect">
            <a:avLst/>
          </a:prstGeom>
          <a:noFill/>
          <a:ln>
            <a:noFill/>
          </a:ln>
        </p:spPr>
        <p:txBody>
          <a:bodyPr spcFirstLastPara="1" wrap="square" lIns="91250" tIns="91250" rIns="91250" bIns="91250" anchor="ctr" anchorCtr="0">
            <a:noAutofit/>
          </a:bodyPr>
          <a:lstStyle/>
          <a:p>
            <a:pPr marL="0" marR="0" lvl="0" indent="0" algn="ctr" rtl="0">
              <a:lnSpc>
                <a:spcPct val="120000"/>
              </a:lnSpc>
              <a:spcBef>
                <a:spcPts val="0"/>
              </a:spcBef>
              <a:spcAft>
                <a:spcPts val="0"/>
              </a:spcAft>
              <a:buClr>
                <a:srgbClr val="FFFFFF"/>
              </a:buClr>
              <a:buFont typeface="Oswald"/>
              <a:buNone/>
            </a:pPr>
            <a:r>
              <a:rPr lang="en-US" sz="1100" b="1" i="0" u="none" strike="noStrike" cap="none">
                <a:solidFill>
                  <a:srgbClr val="FFFFFF"/>
                </a:solidFill>
                <a:latin typeface="Oswald"/>
                <a:ea typeface="Oswald"/>
                <a:cs typeface="Oswald"/>
                <a:sym typeface="Oswald"/>
              </a:rPr>
              <a:t>EXERCISE</a:t>
            </a:r>
            <a:endParaRPr sz="999" b="0" i="0" u="none" strike="noStrike" cap="none">
              <a:solidFill>
                <a:srgbClr val="FFFFFF"/>
              </a:solidFill>
              <a:latin typeface="Oswald"/>
              <a:ea typeface="Oswald"/>
              <a:cs typeface="Oswald"/>
              <a:sym typeface="Oswald"/>
            </a:endParaRPr>
          </a:p>
        </p:txBody>
      </p:sp>
      <p:cxnSp>
        <p:nvCxnSpPr>
          <p:cNvPr id="85" name="Google Shape;85;p9"/>
          <p:cNvCxnSpPr/>
          <p:nvPr/>
        </p:nvCxnSpPr>
        <p:spPr>
          <a:xfrm rot="10800000">
            <a:off x="2497950" y="1758742"/>
            <a:ext cx="0" cy="4653008"/>
          </a:xfrm>
          <a:prstGeom prst="straightConnector1">
            <a:avLst/>
          </a:prstGeom>
          <a:noFill/>
          <a:ln w="9525" cap="flat" cmpd="sng">
            <a:solidFill>
              <a:srgbClr val="B7B7B7"/>
            </a:solidFill>
            <a:prstDash val="solid"/>
            <a:round/>
            <a:headEnd type="none" w="sm" len="sm"/>
            <a:tailEnd type="none" w="sm" len="sm"/>
          </a:ln>
        </p:spPr>
      </p:cxnSp>
      <p:sp>
        <p:nvSpPr>
          <p:cNvPr id="86" name="Google Shape;86;p9"/>
          <p:cNvSpPr/>
          <p:nvPr/>
        </p:nvSpPr>
        <p:spPr>
          <a:xfrm>
            <a:off x="2989799" y="1779405"/>
            <a:ext cx="3733801" cy="253659"/>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Oswald"/>
              <a:buNone/>
            </a:pPr>
            <a:r>
              <a:rPr lang="en-US" sz="1996" b="1" i="0" u="none" strike="noStrike" cap="none">
                <a:solidFill>
                  <a:srgbClr val="000000"/>
                </a:solidFill>
                <a:latin typeface="Oswald"/>
                <a:ea typeface="Oswald"/>
                <a:cs typeface="Oswald"/>
                <a:sym typeface="Oswald"/>
              </a:rPr>
              <a:t>DIRECTIONS</a:t>
            </a:r>
            <a:endParaRPr/>
          </a:p>
        </p:txBody>
      </p:sp>
      <p:sp>
        <p:nvSpPr>
          <p:cNvPr id="87" name="Google Shape;87;p9"/>
          <p:cNvSpPr txBox="1">
            <a:spLocks noGrp="1"/>
          </p:cNvSpPr>
          <p:nvPr>
            <p:ph type="body" idx="1"/>
          </p:nvPr>
        </p:nvSpPr>
        <p:spPr>
          <a:xfrm>
            <a:off x="2951450" y="2258824"/>
            <a:ext cx="8527946" cy="4152926"/>
          </a:xfrm>
          <a:prstGeom prst="rect">
            <a:avLst/>
          </a:prstGeom>
          <a:noFill/>
          <a:ln>
            <a:noFill/>
          </a:ln>
        </p:spPr>
        <p:txBody>
          <a:bodyPr spcFirstLastPara="1" wrap="square" lIns="91425" tIns="91425" rIns="91425" bIns="91425" anchor="t" anchorCtr="0"/>
          <a:lstStyle>
            <a:lvl1pPr marL="457200" marR="0" lvl="0" indent="-342900" algn="l" rtl="0">
              <a:lnSpc>
                <a:spcPct val="100000"/>
              </a:lnSpc>
              <a:spcBef>
                <a:spcPts val="0"/>
              </a:spcBef>
              <a:spcAft>
                <a:spcPts val="0"/>
              </a:spcAft>
              <a:buClr>
                <a:schemeClr val="dk1"/>
              </a:buClr>
              <a:buSzPts val="1800"/>
              <a:buFont typeface="Calibri"/>
              <a:buAutoNum type="arabicPeriod"/>
              <a:defRPr sz="1800" b="0" i="0" u="none" strike="noStrike" cap="none">
                <a:solidFill>
                  <a:schemeClr val="dk1"/>
                </a:solidFill>
                <a:latin typeface="Georgia"/>
                <a:ea typeface="Georgia"/>
                <a:cs typeface="Georgia"/>
                <a:sym typeface="Georgia"/>
              </a:defRPr>
            </a:lvl1pPr>
            <a:lvl2pPr marL="914400" marR="0" lvl="1" indent="-381000" algn="l" rtl="0">
              <a:lnSpc>
                <a:spcPct val="114000"/>
              </a:lnSpc>
              <a:spcBef>
                <a:spcPts val="600"/>
              </a:spcBef>
              <a:spcAft>
                <a:spcPts val="0"/>
              </a:spcAft>
              <a:buClr>
                <a:schemeClr val="dk1"/>
              </a:buClr>
              <a:buSzPts val="2400"/>
              <a:buFont typeface="Calibri"/>
              <a:buAutoNum type="arabicPeriod"/>
              <a:defRPr sz="2400" b="0" i="0" u="none" strike="noStrike" cap="none">
                <a:solidFill>
                  <a:schemeClr val="dk1"/>
                </a:solidFill>
                <a:latin typeface="Georgia"/>
                <a:ea typeface="Georgia"/>
                <a:cs typeface="Georgia"/>
                <a:sym typeface="Georgia"/>
              </a:defRPr>
            </a:lvl2pPr>
            <a:lvl3pPr marL="1371600" marR="0" lvl="2" indent="-355600" algn="l" rtl="0">
              <a:lnSpc>
                <a:spcPct val="114000"/>
              </a:lnSpc>
              <a:spcBef>
                <a:spcPts val="2400"/>
              </a:spcBef>
              <a:spcAft>
                <a:spcPts val="0"/>
              </a:spcAft>
              <a:buClr>
                <a:schemeClr val="dk1"/>
              </a:buClr>
              <a:buSzPts val="2000"/>
              <a:buFont typeface="Calibri"/>
              <a:buAutoNum type="arabicPeriod"/>
              <a:defRPr sz="2000" b="0" i="0" u="none" strike="noStrike" cap="none">
                <a:solidFill>
                  <a:schemeClr val="dk1"/>
                </a:solidFill>
                <a:latin typeface="Georgia"/>
                <a:ea typeface="Georgia"/>
                <a:cs typeface="Georgia"/>
                <a:sym typeface="Georgia"/>
              </a:defRPr>
            </a:lvl3pPr>
            <a:lvl4pPr marL="1828800" marR="0" lvl="3" indent="-342900" algn="l" rtl="0">
              <a:lnSpc>
                <a:spcPct val="114000"/>
              </a:lnSpc>
              <a:spcBef>
                <a:spcPts val="0"/>
              </a:spcBef>
              <a:spcAft>
                <a:spcPts val="0"/>
              </a:spcAft>
              <a:buClr>
                <a:schemeClr val="dk1"/>
              </a:buClr>
              <a:buSzPts val="1800"/>
              <a:buFont typeface="Calibri"/>
              <a:buAutoNum type="arabicPeriod"/>
              <a:defRPr sz="1800" b="0" i="0" u="none" strike="noStrike" cap="none">
                <a:solidFill>
                  <a:schemeClr val="dk1"/>
                </a:solidFill>
                <a:latin typeface="Georgia"/>
                <a:ea typeface="Georgia"/>
                <a:cs typeface="Georgia"/>
                <a:sym typeface="Georgia"/>
              </a:defRPr>
            </a:lvl4pPr>
            <a:lvl5pPr marL="2286000" marR="0" lvl="4" indent="-317500" algn="l" rtl="0">
              <a:lnSpc>
                <a:spcPct val="114000"/>
              </a:lnSpc>
              <a:spcBef>
                <a:spcPts val="0"/>
              </a:spcBef>
              <a:spcAft>
                <a:spcPts val="0"/>
              </a:spcAft>
              <a:buClr>
                <a:schemeClr val="dk1"/>
              </a:buClr>
              <a:buSzPts val="1400"/>
              <a:buFont typeface="Calibri"/>
              <a:buAutoNum type="arabicPeriod"/>
              <a:defRPr sz="1400" b="0" i="0" u="none" strike="noStrike" cap="none">
                <a:solidFill>
                  <a:schemeClr val="dk1"/>
                </a:solidFill>
                <a:latin typeface="Georgia"/>
                <a:ea typeface="Georgia"/>
                <a:cs typeface="Georgia"/>
                <a:sym typeface="Georgia"/>
              </a:defRPr>
            </a:lvl5pPr>
            <a:lvl6pPr marL="2743200" marR="0" lvl="5"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Divider">
  <p:cSld name="Divider">
    <p:spTree>
      <p:nvGrpSpPr>
        <p:cNvPr id="1" name="Shape 771"/>
        <p:cNvGrpSpPr/>
        <p:nvPr/>
      </p:nvGrpSpPr>
      <p:grpSpPr>
        <a:xfrm>
          <a:off x="0" y="0"/>
          <a:ext cx="0" cy="0"/>
          <a:chOff x="0" y="0"/>
          <a:chExt cx="0" cy="0"/>
        </a:xfrm>
      </p:grpSpPr>
      <p:cxnSp>
        <p:nvCxnSpPr>
          <p:cNvPr id="772" name="Google Shape;772;p100"/>
          <p:cNvCxnSpPr/>
          <p:nvPr/>
        </p:nvCxnSpPr>
        <p:spPr>
          <a:xfrm>
            <a:off x="635000" y="635000"/>
            <a:ext cx="11734800" cy="0"/>
          </a:xfrm>
          <a:prstGeom prst="straightConnector1">
            <a:avLst/>
          </a:prstGeom>
          <a:noFill/>
          <a:ln>
            <a:noFill/>
          </a:ln>
        </p:spPr>
      </p:cxnSp>
      <p:cxnSp>
        <p:nvCxnSpPr>
          <p:cNvPr id="773" name="Google Shape;773;p100"/>
          <p:cNvCxnSpPr/>
          <p:nvPr/>
        </p:nvCxnSpPr>
        <p:spPr>
          <a:xfrm>
            <a:off x="635000" y="1219200"/>
            <a:ext cx="11734800" cy="0"/>
          </a:xfrm>
          <a:prstGeom prst="straightConnector1">
            <a:avLst/>
          </a:prstGeom>
          <a:noFill/>
          <a:ln>
            <a:noFill/>
          </a:ln>
        </p:spPr>
      </p:cxn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ontact Info">
  <p:cSld name="Contact Info">
    <p:bg>
      <p:bgPr>
        <a:solidFill>
          <a:srgbClr val="000000"/>
        </a:solidFill>
        <a:effectLst/>
      </p:bgPr>
    </p:bg>
    <p:spTree>
      <p:nvGrpSpPr>
        <p:cNvPr id="1" name="Shape 774"/>
        <p:cNvGrpSpPr/>
        <p:nvPr/>
      </p:nvGrpSpPr>
      <p:grpSpPr>
        <a:xfrm>
          <a:off x="0" y="0"/>
          <a:ext cx="0" cy="0"/>
          <a:chOff x="0" y="0"/>
          <a:chExt cx="0" cy="0"/>
        </a:xfrm>
      </p:grpSpPr>
      <p:cxnSp>
        <p:nvCxnSpPr>
          <p:cNvPr id="775" name="Google Shape;775;p101"/>
          <p:cNvCxnSpPr/>
          <p:nvPr/>
        </p:nvCxnSpPr>
        <p:spPr>
          <a:xfrm>
            <a:off x="635000" y="635000"/>
            <a:ext cx="11734800" cy="0"/>
          </a:xfrm>
          <a:prstGeom prst="straightConnector1">
            <a:avLst/>
          </a:prstGeom>
          <a:noFill/>
          <a:ln w="12700" cap="flat" cmpd="sng">
            <a:solidFill>
              <a:srgbClr val="FFFFFF"/>
            </a:solidFill>
            <a:prstDash val="solid"/>
            <a:miter lim="8000"/>
            <a:headEnd type="none" w="sm" len="sm"/>
            <a:tailEnd type="none" w="sm" len="sm"/>
          </a:ln>
        </p:spPr>
      </p:cxnSp>
      <p:cxnSp>
        <p:nvCxnSpPr>
          <p:cNvPr id="776" name="Google Shape;776;p101"/>
          <p:cNvCxnSpPr/>
          <p:nvPr/>
        </p:nvCxnSpPr>
        <p:spPr>
          <a:xfrm>
            <a:off x="635000" y="1219200"/>
            <a:ext cx="11734800" cy="0"/>
          </a:xfrm>
          <a:prstGeom prst="straightConnector1">
            <a:avLst/>
          </a:prstGeom>
          <a:noFill/>
          <a:ln w="12700" cap="flat" cmpd="sng">
            <a:solidFill>
              <a:srgbClr val="FFFFFF"/>
            </a:solidFill>
            <a:prstDash val="solid"/>
            <a:miter lim="8000"/>
            <a:headEnd type="none" w="sm" len="sm"/>
            <a:tailEnd type="none" w="sm" len="sm"/>
          </a:ln>
        </p:spPr>
      </p:cxnSp>
      <p:sp>
        <p:nvSpPr>
          <p:cNvPr id="777" name="Google Shape;777;p101"/>
          <p:cNvSpPr/>
          <p:nvPr/>
        </p:nvSpPr>
        <p:spPr>
          <a:xfrm>
            <a:off x="635000" y="2273300"/>
            <a:ext cx="11734800" cy="3810000"/>
          </a:xfrm>
          <a:prstGeom prst="rect">
            <a:avLst/>
          </a:prstGeom>
          <a:noFill/>
          <a:ln>
            <a:noFill/>
          </a:ln>
        </p:spPr>
        <p:txBody>
          <a:bodyPr spcFirstLastPara="1" wrap="square" lIns="0" tIns="0" rIns="0" bIns="0" anchor="t" anchorCtr="0">
            <a:noAutofit/>
          </a:bodyPr>
          <a:lstStyle/>
          <a:p>
            <a:pPr marL="177800" marR="0" lvl="1" indent="-184150" algn="l" rtl="0">
              <a:lnSpc>
                <a:spcPct val="110000"/>
              </a:lnSpc>
              <a:spcBef>
                <a:spcPts val="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One</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Two</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Three</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Four</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Five</a:t>
            </a:r>
            <a:endParaRPr sz="1400"/>
          </a:p>
        </p:txBody>
      </p:sp>
      <p:sp>
        <p:nvSpPr>
          <p:cNvPr id="778" name="Google Shape;778;p101"/>
          <p:cNvSpPr/>
          <p:nvPr/>
        </p:nvSpPr>
        <p:spPr>
          <a:xfrm>
            <a:off x="635000" y="2273300"/>
            <a:ext cx="11734800" cy="3810000"/>
          </a:xfrm>
          <a:prstGeom prst="rect">
            <a:avLst/>
          </a:prstGeom>
          <a:noFill/>
          <a:ln>
            <a:noFill/>
          </a:ln>
        </p:spPr>
        <p:txBody>
          <a:bodyPr spcFirstLastPara="1" wrap="square" lIns="0" tIns="0" rIns="0" bIns="0" anchor="t" anchorCtr="0">
            <a:noAutofit/>
          </a:bodyPr>
          <a:lstStyle/>
          <a:p>
            <a:pPr marL="177800" marR="0" lvl="1" indent="-184150" algn="l" rtl="0">
              <a:lnSpc>
                <a:spcPct val="110000"/>
              </a:lnSpc>
              <a:spcBef>
                <a:spcPts val="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One</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Two</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Three</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Four</a:t>
            </a:r>
            <a:endParaRPr sz="1400"/>
          </a:p>
          <a:p>
            <a:pPr marL="177800" marR="0" lvl="1" indent="-184150" algn="l" rtl="0">
              <a:lnSpc>
                <a:spcPct val="110000"/>
              </a:lnSpc>
              <a:spcBef>
                <a:spcPts val="400"/>
              </a:spcBef>
              <a:spcAft>
                <a:spcPts val="0"/>
              </a:spcAft>
              <a:buClr>
                <a:srgbClr val="000000"/>
              </a:buClr>
              <a:buSzPts val="2100"/>
              <a:buFont typeface="Merriweather Sans"/>
              <a:buChar char="‣"/>
            </a:pPr>
            <a:r>
              <a:rPr lang="en-US" sz="2600" b="0" i="0" u="none" strike="noStrike" cap="none">
                <a:solidFill>
                  <a:srgbClr val="000000"/>
                </a:solidFill>
                <a:latin typeface="Arial"/>
                <a:ea typeface="Arial"/>
                <a:cs typeface="Arial"/>
                <a:sym typeface="Arial"/>
              </a:rPr>
              <a:t>Body Level Five</a:t>
            </a:r>
            <a:endParaRPr sz="1400"/>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itle" type="tx">
  <p:cSld name="TITLE_AND_BODY">
    <p:bg>
      <p:bgPr>
        <a:solidFill>
          <a:srgbClr val="000000"/>
        </a:solidFill>
        <a:effectLst/>
      </p:bgPr>
    </p:bg>
    <p:spTree>
      <p:nvGrpSpPr>
        <p:cNvPr id="1" name="Shape 782"/>
        <p:cNvGrpSpPr/>
        <p:nvPr/>
      </p:nvGrpSpPr>
      <p:grpSpPr>
        <a:xfrm>
          <a:off x="0" y="0"/>
          <a:ext cx="0" cy="0"/>
          <a:chOff x="0" y="0"/>
          <a:chExt cx="0" cy="0"/>
        </a:xfrm>
      </p:grpSpPr>
      <p:pic>
        <p:nvPicPr>
          <p:cNvPr id="783" name="Google Shape;783;p103"/>
          <p:cNvPicPr preferRelativeResize="0"/>
          <p:nvPr/>
        </p:nvPicPr>
        <p:blipFill rotWithShape="1">
          <a:blip r:embed="rId2">
            <a:alphaModFix/>
          </a:blip>
          <a:srcRect/>
          <a:stretch/>
        </p:blipFill>
        <p:spPr>
          <a:xfrm>
            <a:off x="629581" y="753261"/>
            <a:ext cx="2916520" cy="321579"/>
          </a:xfrm>
          <a:prstGeom prst="rect">
            <a:avLst/>
          </a:prstGeom>
          <a:noFill/>
          <a:ln>
            <a:noFill/>
          </a:ln>
        </p:spPr>
      </p:pic>
      <p:cxnSp>
        <p:nvCxnSpPr>
          <p:cNvPr id="784" name="Google Shape;784;p103"/>
          <p:cNvCxnSpPr/>
          <p:nvPr/>
        </p:nvCxnSpPr>
        <p:spPr>
          <a:xfrm>
            <a:off x="591719" y="608921"/>
            <a:ext cx="11821200" cy="0"/>
          </a:xfrm>
          <a:prstGeom prst="straightConnector1">
            <a:avLst/>
          </a:prstGeom>
          <a:noFill/>
          <a:ln w="9525" cap="flat" cmpd="sng">
            <a:solidFill>
              <a:srgbClr val="FFFFFF"/>
            </a:solidFill>
            <a:prstDash val="solid"/>
            <a:miter lim="8000"/>
            <a:headEnd type="none" w="sm" len="sm"/>
            <a:tailEnd type="none" w="sm" len="sm"/>
          </a:ln>
        </p:spPr>
      </p:cxnSp>
      <p:cxnSp>
        <p:nvCxnSpPr>
          <p:cNvPr id="785" name="Google Shape;785;p103"/>
          <p:cNvCxnSpPr/>
          <p:nvPr/>
        </p:nvCxnSpPr>
        <p:spPr>
          <a:xfrm>
            <a:off x="591719" y="1219200"/>
            <a:ext cx="11821200" cy="0"/>
          </a:xfrm>
          <a:prstGeom prst="straightConnector1">
            <a:avLst/>
          </a:prstGeom>
          <a:noFill/>
          <a:ln w="9525" cap="flat" cmpd="sng">
            <a:solidFill>
              <a:srgbClr val="FFFFFF"/>
            </a:solidFill>
            <a:prstDash val="solid"/>
            <a:miter lim="8000"/>
            <a:headEnd type="none" w="sm" len="sm"/>
            <a:tailEnd type="none" w="sm" len="sm"/>
          </a:ln>
        </p:spPr>
      </p:cxnSp>
      <p:sp>
        <p:nvSpPr>
          <p:cNvPr id="786" name="Google Shape;786;p103"/>
          <p:cNvSpPr txBox="1"/>
          <p:nvPr/>
        </p:nvSpPr>
        <p:spPr>
          <a:xfrm>
            <a:off x="465804" y="6744967"/>
            <a:ext cx="11366400" cy="413400"/>
          </a:xfrm>
          <a:prstGeom prst="rect">
            <a:avLst/>
          </a:prstGeom>
          <a:no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chemeClr val="lt1"/>
              </a:buClr>
              <a:buFont typeface="Helvetica Neue"/>
              <a:buNone/>
            </a:pPr>
            <a:r>
              <a:rPr lang="en-US" sz="1200" b="1" i="0" u="none" strike="noStrike" cap="none">
                <a:solidFill>
                  <a:schemeClr val="lt1"/>
                </a:solidFill>
                <a:latin typeface="Helvetica Neue"/>
                <a:ea typeface="Helvetica Neue"/>
                <a:cs typeface="Helvetica Neue"/>
                <a:sym typeface="Helvetica Neue"/>
              </a:rPr>
              <a:t>GENERAL ASSEMBLY	</a:t>
            </a:r>
            <a:endParaRPr sz="1300"/>
          </a:p>
        </p:txBody>
      </p:sp>
      <p:cxnSp>
        <p:nvCxnSpPr>
          <p:cNvPr id="787" name="Google Shape;787;p103"/>
          <p:cNvCxnSpPr/>
          <p:nvPr/>
        </p:nvCxnSpPr>
        <p:spPr>
          <a:xfrm>
            <a:off x="591787" y="6735030"/>
            <a:ext cx="11821200" cy="0"/>
          </a:xfrm>
          <a:prstGeom prst="straightConnector1">
            <a:avLst/>
          </a:prstGeom>
          <a:noFill/>
          <a:ln w="9525" cap="flat" cmpd="sng">
            <a:solidFill>
              <a:schemeClr val="lt1"/>
            </a:solidFill>
            <a:prstDash val="solid"/>
            <a:round/>
            <a:headEnd type="none" w="sm" len="sm"/>
            <a:tailEnd type="none" w="sm" len="sm"/>
          </a:ln>
        </p:spPr>
      </p:cxnSp>
      <p:pic>
        <p:nvPicPr>
          <p:cNvPr id="788" name="Google Shape;788;p103"/>
          <p:cNvPicPr preferRelativeResize="0"/>
          <p:nvPr/>
        </p:nvPicPr>
        <p:blipFill rotWithShape="1">
          <a:blip r:embed="rId3">
            <a:alphaModFix/>
          </a:blip>
          <a:srcRect/>
          <a:stretch/>
        </p:blipFill>
        <p:spPr>
          <a:xfrm>
            <a:off x="12091144" y="6791079"/>
            <a:ext cx="321219" cy="321219"/>
          </a:xfrm>
          <a:prstGeom prst="rect">
            <a:avLst/>
          </a:prstGeom>
          <a:noFill/>
          <a:ln>
            <a:noFill/>
          </a:ln>
        </p:spPr>
      </p:pic>
    </p:spTree>
  </p:cSld>
  <p:clrMapOvr>
    <a:masterClrMapping/>
  </p:clrMapOvr>
  <p:transition spd="med">
    <p:fade thruBlk="1"/>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hapter">
  <p:cSld name="Chapter">
    <p:bg>
      <p:bgPr>
        <a:solidFill>
          <a:srgbClr val="1EC9C6"/>
        </a:solidFill>
        <a:effectLst/>
      </p:bgPr>
    </p:bg>
    <p:spTree>
      <p:nvGrpSpPr>
        <p:cNvPr id="1" name="Shape 789"/>
        <p:cNvGrpSpPr/>
        <p:nvPr/>
      </p:nvGrpSpPr>
      <p:grpSpPr>
        <a:xfrm>
          <a:off x="0" y="0"/>
          <a:ext cx="0" cy="0"/>
          <a:chOff x="0" y="0"/>
          <a:chExt cx="0" cy="0"/>
        </a:xfrm>
      </p:grpSpPr>
      <p:cxnSp>
        <p:nvCxnSpPr>
          <p:cNvPr id="790" name="Google Shape;790;p104"/>
          <p:cNvCxnSpPr/>
          <p:nvPr/>
        </p:nvCxnSpPr>
        <p:spPr>
          <a:xfrm>
            <a:off x="591719" y="600228"/>
            <a:ext cx="11821200" cy="0"/>
          </a:xfrm>
          <a:prstGeom prst="straightConnector1">
            <a:avLst/>
          </a:prstGeom>
          <a:noFill/>
          <a:ln w="9525" cap="flat" cmpd="sng">
            <a:solidFill>
              <a:srgbClr val="FFFFFF"/>
            </a:solidFill>
            <a:prstDash val="solid"/>
            <a:miter lim="8000"/>
            <a:headEnd type="none" w="sm" len="sm"/>
            <a:tailEnd type="none" w="sm" len="sm"/>
          </a:ln>
        </p:spPr>
      </p:cxnSp>
      <p:cxnSp>
        <p:nvCxnSpPr>
          <p:cNvPr id="791" name="Google Shape;791;p104"/>
          <p:cNvCxnSpPr/>
          <p:nvPr/>
        </p:nvCxnSpPr>
        <p:spPr>
          <a:xfrm>
            <a:off x="591719" y="1219200"/>
            <a:ext cx="11821200" cy="0"/>
          </a:xfrm>
          <a:prstGeom prst="straightConnector1">
            <a:avLst/>
          </a:prstGeom>
          <a:noFill/>
          <a:ln w="9525" cap="flat" cmpd="sng">
            <a:solidFill>
              <a:srgbClr val="FFFFFF"/>
            </a:solidFill>
            <a:prstDash val="solid"/>
            <a:miter lim="8000"/>
            <a:headEnd type="none" w="sm" len="sm"/>
            <a:tailEnd type="none" w="sm" len="sm"/>
          </a:ln>
        </p:spPr>
      </p:cxnSp>
      <p:sp>
        <p:nvSpPr>
          <p:cNvPr id="792" name="Google Shape;792;p104"/>
          <p:cNvSpPr txBox="1"/>
          <p:nvPr/>
        </p:nvSpPr>
        <p:spPr>
          <a:xfrm>
            <a:off x="467382" y="6749056"/>
            <a:ext cx="11558700" cy="418800"/>
          </a:xfrm>
          <a:prstGeom prst="rect">
            <a:avLst/>
          </a:prstGeom>
          <a:no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FFFFFF"/>
              </a:buClr>
              <a:buFont typeface="Helvetica Neue"/>
              <a:buNone/>
            </a:pPr>
            <a:r>
              <a:rPr lang="en-US" sz="1200" b="1" i="0" u="none" strike="noStrike" cap="none">
                <a:solidFill>
                  <a:srgbClr val="FFFFFF"/>
                </a:solidFill>
                <a:latin typeface="Helvetica Neue"/>
                <a:ea typeface="Helvetica Neue"/>
                <a:cs typeface="Helvetica Neue"/>
                <a:sym typeface="Helvetica Neue"/>
              </a:rPr>
              <a:t>GENERAL ASSEMBLY	</a:t>
            </a:r>
            <a:endParaRPr sz="1300"/>
          </a:p>
        </p:txBody>
      </p:sp>
      <p:cxnSp>
        <p:nvCxnSpPr>
          <p:cNvPr id="793" name="Google Shape;793;p104"/>
          <p:cNvCxnSpPr/>
          <p:nvPr/>
        </p:nvCxnSpPr>
        <p:spPr>
          <a:xfrm>
            <a:off x="591719" y="6736359"/>
            <a:ext cx="11821200" cy="0"/>
          </a:xfrm>
          <a:prstGeom prst="straightConnector1">
            <a:avLst/>
          </a:prstGeom>
          <a:noFill/>
          <a:ln w="9525" cap="flat" cmpd="sng">
            <a:solidFill>
              <a:srgbClr val="FFFFFF"/>
            </a:solidFill>
            <a:prstDash val="solid"/>
            <a:round/>
            <a:headEnd type="none" w="sm" len="sm"/>
            <a:tailEnd type="none" w="sm" len="sm"/>
          </a:ln>
        </p:spPr>
      </p:cxnSp>
      <p:pic>
        <p:nvPicPr>
          <p:cNvPr id="794" name="Google Shape;794;p104"/>
          <p:cNvPicPr preferRelativeResize="0"/>
          <p:nvPr/>
        </p:nvPicPr>
        <p:blipFill rotWithShape="1">
          <a:blip r:embed="rId2">
            <a:alphaModFix/>
          </a:blip>
          <a:srcRect/>
          <a:stretch/>
        </p:blipFill>
        <p:spPr>
          <a:xfrm>
            <a:off x="12120226" y="6812366"/>
            <a:ext cx="292076" cy="292076"/>
          </a:xfrm>
          <a:prstGeom prst="rect">
            <a:avLst/>
          </a:prstGeom>
          <a:noFill/>
          <a:ln>
            <a:noFill/>
          </a:ln>
        </p:spPr>
      </p:pic>
      <p:sp>
        <p:nvSpPr>
          <p:cNvPr id="795" name="Google Shape;795;p104"/>
          <p:cNvSpPr txBox="1">
            <a:spLocks noGrp="1"/>
          </p:cNvSpPr>
          <p:nvPr>
            <p:ph type="title"/>
          </p:nvPr>
        </p:nvSpPr>
        <p:spPr>
          <a:xfrm>
            <a:off x="495928" y="600229"/>
            <a:ext cx="11624100" cy="713700"/>
          </a:xfrm>
          <a:prstGeom prst="rect">
            <a:avLst/>
          </a:prstGeom>
          <a:noFill/>
          <a:ln>
            <a:noFill/>
          </a:ln>
        </p:spPr>
        <p:txBody>
          <a:bodyPr spcFirstLastPara="1" wrap="square" lIns="86000" tIns="86000" rIns="86000" bIns="86000" anchor="ctr" anchorCtr="0"/>
          <a:lstStyle>
            <a:lvl1pPr marL="0" marR="0" lvl="0" indent="0" algn="l" rtl="0">
              <a:lnSpc>
                <a:spcPct val="90000"/>
              </a:lnSpc>
              <a:spcBef>
                <a:spcPts val="0"/>
              </a:spcBef>
              <a:spcAft>
                <a:spcPts val="0"/>
              </a:spcAft>
              <a:buClr>
                <a:schemeClr val="dk1"/>
              </a:buClr>
              <a:buSzPts val="1300"/>
              <a:buFont typeface="Oswald"/>
              <a:buNone/>
              <a:defRPr sz="3400" b="1" i="0" u="none" strike="noStrike" cap="none">
                <a:solidFill>
                  <a:schemeClr val="dk1"/>
                </a:solidFill>
                <a:latin typeface="Oswald"/>
                <a:ea typeface="Oswald"/>
                <a:cs typeface="Oswald"/>
                <a:sym typeface="Oswald"/>
              </a:defRPr>
            </a:lvl1pPr>
            <a:lvl2pPr lvl="1" indent="0" rtl="0">
              <a:spcBef>
                <a:spcPts val="0"/>
              </a:spcBef>
              <a:spcAft>
                <a:spcPts val="0"/>
              </a:spcAft>
              <a:buSzPts val="1300"/>
              <a:buNone/>
              <a:defRPr sz="1700"/>
            </a:lvl2pPr>
            <a:lvl3pPr lvl="2" indent="0" rtl="0">
              <a:spcBef>
                <a:spcPts val="0"/>
              </a:spcBef>
              <a:spcAft>
                <a:spcPts val="0"/>
              </a:spcAft>
              <a:buSzPts val="1300"/>
              <a:buNone/>
              <a:defRPr sz="1700"/>
            </a:lvl3pPr>
            <a:lvl4pPr lvl="3" indent="0" rtl="0">
              <a:spcBef>
                <a:spcPts val="0"/>
              </a:spcBef>
              <a:spcAft>
                <a:spcPts val="0"/>
              </a:spcAft>
              <a:buSzPts val="1300"/>
              <a:buNone/>
              <a:defRPr sz="1700"/>
            </a:lvl4pPr>
            <a:lvl5pPr lvl="4" indent="0" rtl="0">
              <a:spcBef>
                <a:spcPts val="0"/>
              </a:spcBef>
              <a:spcAft>
                <a:spcPts val="0"/>
              </a:spcAft>
              <a:buSzPts val="1300"/>
              <a:buNone/>
              <a:defRPr sz="1700"/>
            </a:lvl5pPr>
            <a:lvl6pPr lvl="5" indent="0" rtl="0">
              <a:spcBef>
                <a:spcPts val="0"/>
              </a:spcBef>
              <a:spcAft>
                <a:spcPts val="0"/>
              </a:spcAft>
              <a:buSzPts val="1300"/>
              <a:buNone/>
              <a:defRPr sz="1700"/>
            </a:lvl6pPr>
            <a:lvl7pPr lvl="6" indent="0" rtl="0">
              <a:spcBef>
                <a:spcPts val="0"/>
              </a:spcBef>
              <a:spcAft>
                <a:spcPts val="0"/>
              </a:spcAft>
              <a:buSzPts val="1300"/>
              <a:buNone/>
              <a:defRPr sz="1700"/>
            </a:lvl7pPr>
            <a:lvl8pPr lvl="7" indent="0" rtl="0">
              <a:spcBef>
                <a:spcPts val="0"/>
              </a:spcBef>
              <a:spcAft>
                <a:spcPts val="0"/>
              </a:spcAft>
              <a:buSzPts val="1300"/>
              <a:buNone/>
              <a:defRPr sz="1700"/>
            </a:lvl8pPr>
            <a:lvl9pPr lvl="8" indent="0" rtl="0">
              <a:spcBef>
                <a:spcPts val="0"/>
              </a:spcBef>
              <a:spcAft>
                <a:spcPts val="0"/>
              </a:spcAft>
              <a:buSzPts val="1300"/>
              <a:buNone/>
              <a:defRPr sz="1700"/>
            </a:lvl9pPr>
          </a:lstStyle>
          <a:p>
            <a:endParaRPr/>
          </a:p>
        </p:txBody>
      </p:sp>
    </p:spTree>
  </p:cSld>
  <p:clrMapOvr>
    <a:masterClrMapping/>
  </p:clrMapOvr>
  <p:transition spd="med">
    <p:fade thruBlk="1"/>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96"/>
        <p:cNvGrpSpPr/>
        <p:nvPr/>
      </p:nvGrpSpPr>
      <p:grpSpPr>
        <a:xfrm>
          <a:off x="0" y="0"/>
          <a:ext cx="0" cy="0"/>
          <a:chOff x="0" y="0"/>
          <a:chExt cx="0" cy="0"/>
        </a:xfrm>
      </p:grpSpPr>
      <p:sp>
        <p:nvSpPr>
          <p:cNvPr id="797" name="Google Shape;797;p105"/>
          <p:cNvSpPr txBox="1">
            <a:spLocks noGrp="1"/>
          </p:cNvSpPr>
          <p:nvPr>
            <p:ph type="title"/>
          </p:nvPr>
        </p:nvSpPr>
        <p:spPr>
          <a:xfrm>
            <a:off x="495928" y="596672"/>
            <a:ext cx="11838900" cy="733800"/>
          </a:xfrm>
          <a:prstGeom prst="rect">
            <a:avLst/>
          </a:prstGeom>
          <a:noFill/>
          <a:ln>
            <a:noFill/>
          </a:ln>
        </p:spPr>
        <p:txBody>
          <a:bodyPr spcFirstLastPara="1" wrap="square" lIns="86000" tIns="86000" rIns="86000" bIns="86000" anchor="ctr" anchorCtr="0"/>
          <a:lstStyle>
            <a:lvl1pPr marL="0" marR="0" lvl="0" indent="0" algn="l" rtl="0">
              <a:lnSpc>
                <a:spcPct val="90000"/>
              </a:lnSpc>
              <a:spcBef>
                <a:spcPts val="0"/>
              </a:spcBef>
              <a:spcAft>
                <a:spcPts val="0"/>
              </a:spcAft>
              <a:buClr>
                <a:schemeClr val="dk1"/>
              </a:buClr>
              <a:buSzPts val="1300"/>
              <a:buFont typeface="Oswald"/>
              <a:buNone/>
              <a:defRPr sz="3400" b="1" i="0" u="none" strike="noStrike" cap="none">
                <a:solidFill>
                  <a:schemeClr val="dk1"/>
                </a:solidFill>
                <a:latin typeface="Oswald"/>
                <a:ea typeface="Oswald"/>
                <a:cs typeface="Oswald"/>
                <a:sym typeface="Oswald"/>
              </a:defRPr>
            </a:lvl1pPr>
            <a:lvl2pPr lvl="1" indent="0" rtl="0">
              <a:spcBef>
                <a:spcPts val="0"/>
              </a:spcBef>
              <a:spcAft>
                <a:spcPts val="0"/>
              </a:spcAft>
              <a:buSzPts val="1300"/>
              <a:buNone/>
              <a:defRPr sz="1700"/>
            </a:lvl2pPr>
            <a:lvl3pPr lvl="2" indent="0" rtl="0">
              <a:spcBef>
                <a:spcPts val="0"/>
              </a:spcBef>
              <a:spcAft>
                <a:spcPts val="0"/>
              </a:spcAft>
              <a:buSzPts val="1300"/>
              <a:buNone/>
              <a:defRPr sz="1700"/>
            </a:lvl3pPr>
            <a:lvl4pPr lvl="3" indent="0" rtl="0">
              <a:spcBef>
                <a:spcPts val="0"/>
              </a:spcBef>
              <a:spcAft>
                <a:spcPts val="0"/>
              </a:spcAft>
              <a:buSzPts val="1300"/>
              <a:buNone/>
              <a:defRPr sz="1700"/>
            </a:lvl4pPr>
            <a:lvl5pPr lvl="4" indent="0" rtl="0">
              <a:spcBef>
                <a:spcPts val="0"/>
              </a:spcBef>
              <a:spcAft>
                <a:spcPts val="0"/>
              </a:spcAft>
              <a:buSzPts val="1300"/>
              <a:buNone/>
              <a:defRPr sz="1700"/>
            </a:lvl5pPr>
            <a:lvl6pPr lvl="5" indent="0" rtl="0">
              <a:spcBef>
                <a:spcPts val="0"/>
              </a:spcBef>
              <a:spcAft>
                <a:spcPts val="0"/>
              </a:spcAft>
              <a:buSzPts val="1300"/>
              <a:buNone/>
              <a:defRPr sz="1700"/>
            </a:lvl6pPr>
            <a:lvl7pPr lvl="6" indent="0" rtl="0">
              <a:spcBef>
                <a:spcPts val="0"/>
              </a:spcBef>
              <a:spcAft>
                <a:spcPts val="0"/>
              </a:spcAft>
              <a:buSzPts val="1300"/>
              <a:buNone/>
              <a:defRPr sz="1700"/>
            </a:lvl7pPr>
            <a:lvl8pPr lvl="7" indent="0" rtl="0">
              <a:spcBef>
                <a:spcPts val="0"/>
              </a:spcBef>
              <a:spcAft>
                <a:spcPts val="0"/>
              </a:spcAft>
              <a:buSzPts val="1300"/>
              <a:buNone/>
              <a:defRPr sz="1700"/>
            </a:lvl8pPr>
            <a:lvl9pPr lvl="8" indent="0" rtl="0">
              <a:spcBef>
                <a:spcPts val="0"/>
              </a:spcBef>
              <a:spcAft>
                <a:spcPts val="0"/>
              </a:spcAft>
              <a:buSzPts val="1300"/>
              <a:buNone/>
              <a:defRPr sz="1700"/>
            </a:lvl9pPr>
          </a:lstStyle>
          <a:p>
            <a:endParaRPr/>
          </a:p>
        </p:txBody>
      </p:sp>
      <p:sp>
        <p:nvSpPr>
          <p:cNvPr id="798" name="Google Shape;798;p105"/>
          <p:cNvSpPr txBox="1">
            <a:spLocks noGrp="1"/>
          </p:cNvSpPr>
          <p:nvPr>
            <p:ph type="body" idx="1"/>
          </p:nvPr>
        </p:nvSpPr>
        <p:spPr>
          <a:xfrm>
            <a:off x="495928" y="1454337"/>
            <a:ext cx="11838900" cy="4552500"/>
          </a:xfrm>
          <a:prstGeom prst="rect">
            <a:avLst/>
          </a:prstGeom>
          <a:noFill/>
          <a:ln>
            <a:noFill/>
          </a:ln>
        </p:spPr>
        <p:txBody>
          <a:bodyPr spcFirstLastPara="1" wrap="square" lIns="86000" tIns="86000" rIns="86000" bIns="86000" anchor="t" anchorCtr="0"/>
          <a:lstStyle>
            <a:lvl1pPr marL="457200" marR="0" lvl="0" indent="-419100" algn="l" rtl="0">
              <a:lnSpc>
                <a:spcPct val="114000"/>
              </a:lnSpc>
              <a:spcBef>
                <a:spcPts val="0"/>
              </a:spcBef>
              <a:spcAft>
                <a:spcPts val="0"/>
              </a:spcAft>
              <a:buClr>
                <a:schemeClr val="dk1"/>
              </a:buClr>
              <a:buSzPts val="3000"/>
              <a:buFont typeface="Georgia"/>
              <a:buChar char="‣"/>
              <a:defRPr sz="3000" b="0" i="0" u="none" strike="noStrike" cap="none">
                <a:solidFill>
                  <a:schemeClr val="dk1"/>
                </a:solidFill>
                <a:latin typeface="Georgia"/>
                <a:ea typeface="Georgia"/>
                <a:cs typeface="Georgia"/>
                <a:sym typeface="Georgia"/>
              </a:defRPr>
            </a:lvl1pPr>
            <a:lvl2pPr marL="914400" marR="0" lvl="1" indent="-393700" algn="l" rtl="0">
              <a:lnSpc>
                <a:spcPct val="114000"/>
              </a:lnSpc>
              <a:spcBef>
                <a:spcPts val="1000"/>
              </a:spcBef>
              <a:spcAft>
                <a:spcPts val="0"/>
              </a:spcAft>
              <a:buClr>
                <a:schemeClr val="dk1"/>
              </a:buClr>
              <a:buSzPts val="2600"/>
              <a:buFont typeface="Arial"/>
              <a:buChar char="•"/>
              <a:defRPr sz="2600" b="0" i="0" u="none" strike="noStrike" cap="none">
                <a:solidFill>
                  <a:schemeClr val="dk1"/>
                </a:solidFill>
                <a:latin typeface="Georgia"/>
                <a:ea typeface="Georgia"/>
                <a:cs typeface="Georgia"/>
                <a:sym typeface="Georgia"/>
              </a:defRPr>
            </a:lvl2pPr>
            <a:lvl3pPr marL="1371600" marR="0" lvl="2" indent="-361950" algn="l" rtl="0">
              <a:lnSpc>
                <a:spcPct val="114000"/>
              </a:lnSpc>
              <a:spcBef>
                <a:spcPts val="1000"/>
              </a:spcBef>
              <a:spcAft>
                <a:spcPts val="0"/>
              </a:spcAft>
              <a:buClr>
                <a:schemeClr val="dk1"/>
              </a:buClr>
              <a:buSzPts val="2100"/>
              <a:buFont typeface="Arial"/>
              <a:buChar char="•"/>
              <a:defRPr sz="2100" b="0" i="0" u="none" strike="noStrike" cap="none">
                <a:solidFill>
                  <a:schemeClr val="dk1"/>
                </a:solidFill>
                <a:latin typeface="Georgia"/>
                <a:ea typeface="Georgia"/>
                <a:cs typeface="Georgia"/>
                <a:sym typeface="Georgia"/>
              </a:defRPr>
            </a:lvl3pPr>
            <a:lvl4pPr marL="1828800" marR="0" lvl="3" indent="-349250" algn="l" rtl="0">
              <a:lnSpc>
                <a:spcPct val="114000"/>
              </a:lnSpc>
              <a:spcBef>
                <a:spcPts val="0"/>
              </a:spcBef>
              <a:spcAft>
                <a:spcPts val="0"/>
              </a:spcAft>
              <a:buClr>
                <a:schemeClr val="dk1"/>
              </a:buClr>
              <a:buSzPts val="1900"/>
              <a:buFont typeface="Arial"/>
              <a:buChar char="•"/>
              <a:defRPr sz="1900" b="0" i="0" u="none" strike="noStrike" cap="none">
                <a:solidFill>
                  <a:schemeClr val="dk1"/>
                </a:solidFill>
                <a:latin typeface="Georgia"/>
                <a:ea typeface="Georgia"/>
                <a:cs typeface="Georgia"/>
                <a:sym typeface="Georgia"/>
              </a:defRPr>
            </a:lvl4pPr>
            <a:lvl5pPr marL="2286000" marR="0" lvl="4" indent="-336550" algn="l" rtl="0">
              <a:lnSpc>
                <a:spcPct val="114000"/>
              </a:lnSpc>
              <a:spcBef>
                <a:spcPts val="0"/>
              </a:spcBef>
              <a:spcAft>
                <a:spcPts val="0"/>
              </a:spcAft>
              <a:buClr>
                <a:schemeClr val="dk1"/>
              </a:buClr>
              <a:buSzPts val="1700"/>
              <a:buFont typeface="Arial"/>
              <a:buChar char="•"/>
              <a:defRPr sz="1700" b="0" i="0" u="none" strike="noStrike" cap="none">
                <a:solidFill>
                  <a:schemeClr val="dk1"/>
                </a:solidFill>
                <a:latin typeface="Georgia"/>
                <a:ea typeface="Georgia"/>
                <a:cs typeface="Georgia"/>
                <a:sym typeface="Georgia"/>
              </a:defRPr>
            </a:lvl5pPr>
            <a:lvl6pPr marL="2743200" marR="0" lvl="5" indent="-349250" algn="l" rtl="0">
              <a:lnSpc>
                <a:spcPct val="90000"/>
              </a:lnSpc>
              <a:spcBef>
                <a:spcPts val="50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6pPr>
            <a:lvl7pPr marL="3200400" marR="0" lvl="6" indent="-349250" algn="l" rtl="0">
              <a:lnSpc>
                <a:spcPct val="90000"/>
              </a:lnSpc>
              <a:spcBef>
                <a:spcPts val="50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7pPr>
            <a:lvl8pPr marL="3657600" marR="0" lvl="7" indent="-349250" algn="l" rtl="0">
              <a:lnSpc>
                <a:spcPct val="90000"/>
              </a:lnSpc>
              <a:spcBef>
                <a:spcPts val="50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8pPr>
            <a:lvl9pPr marL="4114800" marR="0" lvl="8" indent="-349250" algn="l" rtl="0">
              <a:lnSpc>
                <a:spcPct val="90000"/>
              </a:lnSpc>
              <a:spcBef>
                <a:spcPts val="50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9pPr>
          </a:lstStyle>
          <a:p>
            <a:endParaRPr/>
          </a:p>
        </p:txBody>
      </p:sp>
      <p:sp>
        <p:nvSpPr>
          <p:cNvPr id="799" name="Google Shape;799;p105"/>
          <p:cNvSpPr txBox="1"/>
          <p:nvPr/>
        </p:nvSpPr>
        <p:spPr>
          <a:xfrm>
            <a:off x="457823" y="6740723"/>
            <a:ext cx="12326400" cy="440400"/>
          </a:xfrm>
          <a:prstGeom prst="rect">
            <a:avLst/>
          </a:prstGeom>
          <a:noFill/>
          <a:ln>
            <a:noFill/>
          </a:ln>
        </p:spPr>
        <p:txBody>
          <a:bodyPr spcFirstLastPara="1" wrap="square" lIns="138375" tIns="138375" rIns="138375" bIns="138375"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200" b="1" i="0" u="none" strike="noStrike" cap="none">
                <a:solidFill>
                  <a:srgbClr val="000000"/>
                </a:solidFill>
                <a:latin typeface="Helvetica Neue"/>
                <a:ea typeface="Helvetica Neue"/>
                <a:cs typeface="Helvetica Neue"/>
                <a:sym typeface="Helvetica Neue"/>
              </a:rPr>
              <a:t>GENERAL ASSEMBLY	</a:t>
            </a:r>
            <a:endParaRPr sz="1300"/>
          </a:p>
        </p:txBody>
      </p:sp>
      <p:cxnSp>
        <p:nvCxnSpPr>
          <p:cNvPr id="800" name="Google Shape;800;p105"/>
          <p:cNvCxnSpPr/>
          <p:nvPr/>
        </p:nvCxnSpPr>
        <p:spPr>
          <a:xfrm>
            <a:off x="591719" y="6740723"/>
            <a:ext cx="11821200" cy="0"/>
          </a:xfrm>
          <a:prstGeom prst="straightConnector1">
            <a:avLst/>
          </a:prstGeom>
          <a:noFill/>
          <a:ln w="9525" cap="flat" cmpd="sng">
            <a:solidFill>
              <a:srgbClr val="000000"/>
            </a:solidFill>
            <a:prstDash val="solid"/>
            <a:round/>
            <a:headEnd type="none" w="sm" len="sm"/>
            <a:tailEnd type="none" w="sm" len="sm"/>
          </a:ln>
        </p:spPr>
      </p:cxnSp>
      <p:pic>
        <p:nvPicPr>
          <p:cNvPr id="801" name="Google Shape;801;p105"/>
          <p:cNvPicPr preferRelativeResize="0"/>
          <p:nvPr/>
        </p:nvPicPr>
        <p:blipFill rotWithShape="1">
          <a:blip r:embed="rId2">
            <a:alphaModFix/>
          </a:blip>
          <a:srcRect/>
          <a:stretch/>
        </p:blipFill>
        <p:spPr>
          <a:xfrm>
            <a:off x="12110721" y="6801590"/>
            <a:ext cx="319133" cy="318580"/>
          </a:xfrm>
          <a:prstGeom prst="rect">
            <a:avLst/>
          </a:prstGeom>
          <a:noFill/>
          <a:ln>
            <a:noFill/>
          </a:ln>
        </p:spPr>
      </p:pic>
      <p:cxnSp>
        <p:nvCxnSpPr>
          <p:cNvPr id="802" name="Google Shape;802;p105"/>
          <p:cNvCxnSpPr/>
          <p:nvPr/>
        </p:nvCxnSpPr>
        <p:spPr>
          <a:xfrm>
            <a:off x="591719" y="596672"/>
            <a:ext cx="11821200" cy="0"/>
          </a:xfrm>
          <a:prstGeom prst="straightConnector1">
            <a:avLst/>
          </a:prstGeom>
          <a:noFill/>
          <a:ln w="9525" cap="flat" cmpd="sng">
            <a:solidFill>
              <a:srgbClr val="000000"/>
            </a:solidFill>
            <a:prstDash val="solid"/>
            <a:round/>
            <a:headEnd type="none" w="sm" len="sm"/>
            <a:tailEnd type="none" w="sm" len="sm"/>
          </a:ln>
        </p:spPr>
      </p:cxnSp>
      <p:cxnSp>
        <p:nvCxnSpPr>
          <p:cNvPr id="803" name="Google Shape;803;p105"/>
          <p:cNvCxnSpPr/>
          <p:nvPr/>
        </p:nvCxnSpPr>
        <p:spPr>
          <a:xfrm>
            <a:off x="591719" y="1218737"/>
            <a:ext cx="11821200" cy="0"/>
          </a:xfrm>
          <a:prstGeom prst="straightConnector1">
            <a:avLst/>
          </a:prstGeom>
          <a:noFill/>
          <a:ln w="9525" cap="flat" cmpd="sng">
            <a:solidFill>
              <a:srgbClr val="000000"/>
            </a:solidFill>
            <a:prstDash val="solid"/>
            <a:round/>
            <a:headEnd type="none" w="sm" len="sm"/>
            <a:tailEnd type="none" w="sm" len="sm"/>
          </a:ln>
        </p:spPr>
      </p:cxnSp>
    </p:spTree>
  </p:cSld>
  <p:clrMapOvr>
    <a:masterClrMapping/>
  </p:clrMapOvr>
  <p:transition spd="med">
    <p:fade thruBlk="1"/>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Activity">
  <p:cSld name="Activity">
    <p:spTree>
      <p:nvGrpSpPr>
        <p:cNvPr id="1" name="Shape 804"/>
        <p:cNvGrpSpPr/>
        <p:nvPr/>
      </p:nvGrpSpPr>
      <p:grpSpPr>
        <a:xfrm>
          <a:off x="0" y="0"/>
          <a:ext cx="0" cy="0"/>
          <a:chOff x="0" y="0"/>
          <a:chExt cx="0" cy="0"/>
        </a:xfrm>
      </p:grpSpPr>
      <p:cxnSp>
        <p:nvCxnSpPr>
          <p:cNvPr id="805" name="Google Shape;805;p106"/>
          <p:cNvCxnSpPr/>
          <p:nvPr/>
        </p:nvCxnSpPr>
        <p:spPr>
          <a:xfrm>
            <a:off x="635001" y="635000"/>
            <a:ext cx="11734800" cy="0"/>
          </a:xfrm>
          <a:prstGeom prst="straightConnector1">
            <a:avLst/>
          </a:prstGeom>
          <a:noFill/>
          <a:ln>
            <a:noFill/>
          </a:ln>
        </p:spPr>
      </p:cxnSp>
      <p:cxnSp>
        <p:nvCxnSpPr>
          <p:cNvPr id="806" name="Google Shape;806;p106"/>
          <p:cNvCxnSpPr/>
          <p:nvPr/>
        </p:nvCxnSpPr>
        <p:spPr>
          <a:xfrm>
            <a:off x="635001" y="1219200"/>
            <a:ext cx="11734800" cy="0"/>
          </a:xfrm>
          <a:prstGeom prst="straightConnector1">
            <a:avLst/>
          </a:prstGeom>
          <a:noFill/>
          <a:ln>
            <a:noFill/>
          </a:ln>
        </p:spPr>
      </p:cxnSp>
      <p:sp>
        <p:nvSpPr>
          <p:cNvPr id="807" name="Google Shape;807;p106"/>
          <p:cNvSpPr txBox="1"/>
          <p:nvPr/>
        </p:nvSpPr>
        <p:spPr>
          <a:xfrm>
            <a:off x="457823" y="6740723"/>
            <a:ext cx="12326400" cy="440400"/>
          </a:xfrm>
          <a:prstGeom prst="rect">
            <a:avLst/>
          </a:prstGeom>
          <a:noFill/>
          <a:ln>
            <a:noFill/>
          </a:ln>
        </p:spPr>
        <p:txBody>
          <a:bodyPr spcFirstLastPara="1" wrap="square" lIns="138375" tIns="138375" rIns="138375" bIns="138375"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200" b="1" i="0" u="none" strike="noStrike" cap="none">
                <a:solidFill>
                  <a:srgbClr val="000000"/>
                </a:solidFill>
                <a:latin typeface="Helvetica Neue"/>
                <a:ea typeface="Helvetica Neue"/>
                <a:cs typeface="Helvetica Neue"/>
                <a:sym typeface="Helvetica Neue"/>
              </a:rPr>
              <a:t>GENERAL ASSEMBLY	</a:t>
            </a:r>
            <a:endParaRPr sz="1300"/>
          </a:p>
        </p:txBody>
      </p:sp>
      <p:cxnSp>
        <p:nvCxnSpPr>
          <p:cNvPr id="808" name="Google Shape;808;p106"/>
          <p:cNvCxnSpPr/>
          <p:nvPr/>
        </p:nvCxnSpPr>
        <p:spPr>
          <a:xfrm>
            <a:off x="591719" y="6740723"/>
            <a:ext cx="11821200" cy="0"/>
          </a:xfrm>
          <a:prstGeom prst="straightConnector1">
            <a:avLst/>
          </a:prstGeom>
          <a:noFill/>
          <a:ln w="9525" cap="flat" cmpd="sng">
            <a:solidFill>
              <a:srgbClr val="000000"/>
            </a:solidFill>
            <a:prstDash val="solid"/>
            <a:round/>
            <a:headEnd type="none" w="sm" len="sm"/>
            <a:tailEnd type="none" w="sm" len="sm"/>
          </a:ln>
        </p:spPr>
      </p:cxnSp>
      <p:pic>
        <p:nvPicPr>
          <p:cNvPr id="809" name="Google Shape;809;p106"/>
          <p:cNvPicPr preferRelativeResize="0"/>
          <p:nvPr/>
        </p:nvPicPr>
        <p:blipFill rotWithShape="1">
          <a:blip r:embed="rId2">
            <a:alphaModFix/>
          </a:blip>
          <a:srcRect/>
          <a:stretch/>
        </p:blipFill>
        <p:spPr>
          <a:xfrm>
            <a:off x="12110721" y="6801590"/>
            <a:ext cx="319133" cy="318580"/>
          </a:xfrm>
          <a:prstGeom prst="rect">
            <a:avLst/>
          </a:prstGeom>
          <a:noFill/>
          <a:ln>
            <a:noFill/>
          </a:ln>
        </p:spPr>
      </p:pic>
      <p:cxnSp>
        <p:nvCxnSpPr>
          <p:cNvPr id="810" name="Google Shape;810;p106"/>
          <p:cNvCxnSpPr/>
          <p:nvPr/>
        </p:nvCxnSpPr>
        <p:spPr>
          <a:xfrm>
            <a:off x="591719" y="596672"/>
            <a:ext cx="11821200" cy="0"/>
          </a:xfrm>
          <a:prstGeom prst="straightConnector1">
            <a:avLst/>
          </a:prstGeom>
          <a:noFill/>
          <a:ln w="9525" cap="flat" cmpd="sng">
            <a:solidFill>
              <a:srgbClr val="000000"/>
            </a:solidFill>
            <a:prstDash val="solid"/>
            <a:round/>
            <a:headEnd type="none" w="sm" len="sm"/>
            <a:tailEnd type="none" w="sm" len="sm"/>
          </a:ln>
        </p:spPr>
      </p:cxnSp>
      <p:cxnSp>
        <p:nvCxnSpPr>
          <p:cNvPr id="811" name="Google Shape;811;p106"/>
          <p:cNvCxnSpPr/>
          <p:nvPr/>
        </p:nvCxnSpPr>
        <p:spPr>
          <a:xfrm>
            <a:off x="591719" y="1218737"/>
            <a:ext cx="11821200" cy="0"/>
          </a:xfrm>
          <a:prstGeom prst="straightConnector1">
            <a:avLst/>
          </a:prstGeom>
          <a:noFill/>
          <a:ln w="9525" cap="flat" cmpd="sng">
            <a:solidFill>
              <a:srgbClr val="000000"/>
            </a:solidFill>
            <a:prstDash val="solid"/>
            <a:round/>
            <a:headEnd type="none" w="sm" len="sm"/>
            <a:tailEnd type="none" w="sm" len="sm"/>
          </a:ln>
        </p:spPr>
      </p:cxnSp>
      <p:pic>
        <p:nvPicPr>
          <p:cNvPr id="812" name="Google Shape;812;p106"/>
          <p:cNvPicPr preferRelativeResize="0"/>
          <p:nvPr/>
        </p:nvPicPr>
        <p:blipFill rotWithShape="1">
          <a:blip r:embed="rId3">
            <a:alphaModFix/>
          </a:blip>
          <a:srcRect/>
          <a:stretch/>
        </p:blipFill>
        <p:spPr>
          <a:xfrm>
            <a:off x="1066600" y="3101956"/>
            <a:ext cx="950847" cy="950847"/>
          </a:xfrm>
          <a:prstGeom prst="rect">
            <a:avLst/>
          </a:prstGeom>
          <a:noFill/>
          <a:ln>
            <a:noFill/>
          </a:ln>
        </p:spPr>
      </p:pic>
      <p:sp>
        <p:nvSpPr>
          <p:cNvPr id="813" name="Google Shape;813;p106"/>
          <p:cNvSpPr txBox="1"/>
          <p:nvPr/>
        </p:nvSpPr>
        <p:spPr>
          <a:xfrm>
            <a:off x="956581" y="3269932"/>
            <a:ext cx="1172700" cy="815400"/>
          </a:xfrm>
          <a:prstGeom prst="rect">
            <a:avLst/>
          </a:prstGeom>
          <a:noFill/>
          <a:ln>
            <a:noFill/>
          </a:ln>
        </p:spPr>
        <p:txBody>
          <a:bodyPr spcFirstLastPara="1" wrap="square" lIns="91350" tIns="91350" rIns="91350" bIns="91350" anchor="ctr" anchorCtr="0">
            <a:noAutofit/>
          </a:bodyPr>
          <a:lstStyle/>
          <a:p>
            <a:pPr marL="0" marR="0" lvl="0" indent="0" algn="ctr" rtl="0">
              <a:lnSpc>
                <a:spcPct val="120000"/>
              </a:lnSpc>
              <a:spcBef>
                <a:spcPts val="0"/>
              </a:spcBef>
              <a:spcAft>
                <a:spcPts val="0"/>
              </a:spcAft>
              <a:buNone/>
            </a:pPr>
            <a:r>
              <a:rPr lang="en-US" sz="1100" b="1">
                <a:solidFill>
                  <a:srgbClr val="FFFFFF"/>
                </a:solidFill>
                <a:latin typeface="Oswald"/>
                <a:ea typeface="Oswald"/>
                <a:cs typeface="Oswald"/>
                <a:sym typeface="Oswald"/>
              </a:rPr>
              <a:t>ACTIVITY</a:t>
            </a:r>
            <a:endParaRPr sz="1300"/>
          </a:p>
          <a:p>
            <a:pPr marL="0" marR="0" lvl="0" indent="0" algn="l" rtl="0">
              <a:lnSpc>
                <a:spcPct val="115000"/>
              </a:lnSpc>
              <a:spcBef>
                <a:spcPts val="0"/>
              </a:spcBef>
              <a:spcAft>
                <a:spcPts val="0"/>
              </a:spcAft>
              <a:buNone/>
            </a:pPr>
            <a:endParaRPr sz="1000">
              <a:solidFill>
                <a:srgbClr val="FFFFFF"/>
              </a:solidFill>
              <a:latin typeface="Oswald"/>
              <a:ea typeface="Oswald"/>
              <a:cs typeface="Oswald"/>
              <a:sym typeface="Oswald"/>
            </a:endParaRPr>
          </a:p>
        </p:txBody>
      </p:sp>
      <p:cxnSp>
        <p:nvCxnSpPr>
          <p:cNvPr id="814" name="Google Shape;814;p106"/>
          <p:cNvCxnSpPr/>
          <p:nvPr/>
        </p:nvCxnSpPr>
        <p:spPr>
          <a:xfrm rot="10800000">
            <a:off x="2497950" y="1758750"/>
            <a:ext cx="0" cy="4653000"/>
          </a:xfrm>
          <a:prstGeom prst="straightConnector1">
            <a:avLst/>
          </a:prstGeom>
          <a:noFill/>
          <a:ln w="9525" cap="flat" cmpd="sng">
            <a:solidFill>
              <a:srgbClr val="B7B7B7"/>
            </a:solidFill>
            <a:prstDash val="solid"/>
            <a:round/>
            <a:headEnd type="none" w="sm" len="sm"/>
            <a:tailEnd type="none" w="sm" len="sm"/>
          </a:ln>
        </p:spPr>
      </p:cxnSp>
      <p:sp>
        <p:nvSpPr>
          <p:cNvPr id="815" name="Google Shape;815;p106"/>
          <p:cNvSpPr txBox="1">
            <a:spLocks noGrp="1"/>
          </p:cNvSpPr>
          <p:nvPr>
            <p:ph type="title"/>
          </p:nvPr>
        </p:nvSpPr>
        <p:spPr>
          <a:xfrm>
            <a:off x="495928" y="596672"/>
            <a:ext cx="11838900" cy="733800"/>
          </a:xfrm>
          <a:prstGeom prst="rect">
            <a:avLst/>
          </a:prstGeom>
          <a:noFill/>
          <a:ln>
            <a:noFill/>
          </a:ln>
        </p:spPr>
        <p:txBody>
          <a:bodyPr spcFirstLastPara="1" wrap="square" lIns="86000" tIns="86000" rIns="86000" bIns="86000" anchor="ctr" anchorCtr="0"/>
          <a:lstStyle>
            <a:lvl1pPr marL="0" marR="0" lvl="0" indent="0" algn="l" rtl="0">
              <a:lnSpc>
                <a:spcPct val="90000"/>
              </a:lnSpc>
              <a:spcBef>
                <a:spcPts val="0"/>
              </a:spcBef>
              <a:spcAft>
                <a:spcPts val="0"/>
              </a:spcAft>
              <a:buClr>
                <a:schemeClr val="dk1"/>
              </a:buClr>
              <a:buSzPts val="1300"/>
              <a:buFont typeface="Oswald"/>
              <a:buNone/>
              <a:defRPr sz="3400" b="1" i="0" u="none" strike="noStrike" cap="none">
                <a:solidFill>
                  <a:schemeClr val="dk1"/>
                </a:solidFill>
                <a:latin typeface="Oswald"/>
                <a:ea typeface="Oswald"/>
                <a:cs typeface="Oswald"/>
                <a:sym typeface="Oswald"/>
              </a:defRPr>
            </a:lvl1pPr>
            <a:lvl2pPr lvl="1" indent="0" rtl="0">
              <a:spcBef>
                <a:spcPts val="0"/>
              </a:spcBef>
              <a:spcAft>
                <a:spcPts val="0"/>
              </a:spcAft>
              <a:buSzPts val="1300"/>
              <a:buNone/>
              <a:defRPr sz="1700"/>
            </a:lvl2pPr>
            <a:lvl3pPr lvl="2" indent="0" rtl="0">
              <a:spcBef>
                <a:spcPts val="0"/>
              </a:spcBef>
              <a:spcAft>
                <a:spcPts val="0"/>
              </a:spcAft>
              <a:buSzPts val="1300"/>
              <a:buNone/>
              <a:defRPr sz="1700"/>
            </a:lvl3pPr>
            <a:lvl4pPr lvl="3" indent="0" rtl="0">
              <a:spcBef>
                <a:spcPts val="0"/>
              </a:spcBef>
              <a:spcAft>
                <a:spcPts val="0"/>
              </a:spcAft>
              <a:buSzPts val="1300"/>
              <a:buNone/>
              <a:defRPr sz="1700"/>
            </a:lvl4pPr>
            <a:lvl5pPr lvl="4" indent="0" rtl="0">
              <a:spcBef>
                <a:spcPts val="0"/>
              </a:spcBef>
              <a:spcAft>
                <a:spcPts val="0"/>
              </a:spcAft>
              <a:buSzPts val="1300"/>
              <a:buNone/>
              <a:defRPr sz="1700"/>
            </a:lvl5pPr>
            <a:lvl6pPr lvl="5" indent="0" rtl="0">
              <a:spcBef>
                <a:spcPts val="0"/>
              </a:spcBef>
              <a:spcAft>
                <a:spcPts val="0"/>
              </a:spcAft>
              <a:buSzPts val="1300"/>
              <a:buNone/>
              <a:defRPr sz="1700"/>
            </a:lvl6pPr>
            <a:lvl7pPr lvl="6" indent="0" rtl="0">
              <a:spcBef>
                <a:spcPts val="0"/>
              </a:spcBef>
              <a:spcAft>
                <a:spcPts val="0"/>
              </a:spcAft>
              <a:buSzPts val="1300"/>
              <a:buNone/>
              <a:defRPr sz="1700"/>
            </a:lvl7pPr>
            <a:lvl8pPr lvl="7" indent="0" rtl="0">
              <a:spcBef>
                <a:spcPts val="0"/>
              </a:spcBef>
              <a:spcAft>
                <a:spcPts val="0"/>
              </a:spcAft>
              <a:buSzPts val="1300"/>
              <a:buNone/>
              <a:defRPr sz="1700"/>
            </a:lvl8pPr>
            <a:lvl9pPr lvl="8" indent="0" rtl="0">
              <a:spcBef>
                <a:spcPts val="0"/>
              </a:spcBef>
              <a:spcAft>
                <a:spcPts val="0"/>
              </a:spcAft>
              <a:buSzPts val="1300"/>
              <a:buNone/>
              <a:defRPr sz="1700"/>
            </a:lvl9pPr>
          </a:lstStyle>
          <a:p>
            <a:endParaRPr/>
          </a:p>
        </p:txBody>
      </p:sp>
    </p:spTree>
  </p:cSld>
  <p:clrMapOvr>
    <a:masterClrMapping/>
  </p:clrMapOvr>
  <p:transition spd="med">
    <p:fade thruBlk="1"/>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816"/>
        <p:cNvGrpSpPr/>
        <p:nvPr/>
      </p:nvGrpSpPr>
      <p:grpSpPr>
        <a:xfrm>
          <a:off x="0" y="0"/>
          <a:ext cx="0" cy="0"/>
          <a:chOff x="0" y="0"/>
          <a:chExt cx="0" cy="0"/>
        </a:xfrm>
      </p:grpSpPr>
      <p:sp>
        <p:nvSpPr>
          <p:cNvPr id="817" name="Google Shape;817;p107"/>
          <p:cNvSpPr txBox="1">
            <a:spLocks noGrp="1"/>
          </p:cNvSpPr>
          <p:nvPr>
            <p:ph type="title"/>
          </p:nvPr>
        </p:nvSpPr>
        <p:spPr>
          <a:xfrm>
            <a:off x="497379" y="596671"/>
            <a:ext cx="11216700" cy="743400"/>
          </a:xfrm>
          <a:prstGeom prst="rect">
            <a:avLst/>
          </a:prstGeom>
          <a:noFill/>
          <a:ln>
            <a:noFill/>
          </a:ln>
        </p:spPr>
        <p:txBody>
          <a:bodyPr spcFirstLastPara="1" wrap="square" lIns="86000" tIns="86000" rIns="86000" bIns="86000" anchor="ctr" anchorCtr="0"/>
          <a:lstStyle>
            <a:lvl1pPr marL="0" marR="0" lvl="0" indent="0" algn="l" rtl="0">
              <a:lnSpc>
                <a:spcPct val="90000"/>
              </a:lnSpc>
              <a:spcBef>
                <a:spcPts val="0"/>
              </a:spcBef>
              <a:spcAft>
                <a:spcPts val="0"/>
              </a:spcAft>
              <a:buClr>
                <a:schemeClr val="dk1"/>
              </a:buClr>
              <a:buSzPts val="1300"/>
              <a:buFont typeface="Oswald"/>
              <a:buNone/>
              <a:defRPr sz="3400" b="1" i="0" u="none" strike="noStrike" cap="none">
                <a:solidFill>
                  <a:schemeClr val="dk1"/>
                </a:solidFill>
                <a:latin typeface="Oswald"/>
                <a:ea typeface="Oswald"/>
                <a:cs typeface="Oswald"/>
                <a:sym typeface="Oswald"/>
              </a:defRPr>
            </a:lvl1pPr>
            <a:lvl2pPr lvl="1" indent="0" rtl="0">
              <a:spcBef>
                <a:spcPts val="0"/>
              </a:spcBef>
              <a:spcAft>
                <a:spcPts val="0"/>
              </a:spcAft>
              <a:buSzPts val="1300"/>
              <a:buNone/>
              <a:defRPr sz="1700"/>
            </a:lvl2pPr>
            <a:lvl3pPr lvl="2" indent="0" rtl="0">
              <a:spcBef>
                <a:spcPts val="0"/>
              </a:spcBef>
              <a:spcAft>
                <a:spcPts val="0"/>
              </a:spcAft>
              <a:buSzPts val="1300"/>
              <a:buNone/>
              <a:defRPr sz="1700"/>
            </a:lvl3pPr>
            <a:lvl4pPr lvl="3" indent="0" rtl="0">
              <a:spcBef>
                <a:spcPts val="0"/>
              </a:spcBef>
              <a:spcAft>
                <a:spcPts val="0"/>
              </a:spcAft>
              <a:buSzPts val="1300"/>
              <a:buNone/>
              <a:defRPr sz="1700"/>
            </a:lvl4pPr>
            <a:lvl5pPr lvl="4" indent="0" rtl="0">
              <a:spcBef>
                <a:spcPts val="0"/>
              </a:spcBef>
              <a:spcAft>
                <a:spcPts val="0"/>
              </a:spcAft>
              <a:buSzPts val="1300"/>
              <a:buNone/>
              <a:defRPr sz="1700"/>
            </a:lvl5pPr>
            <a:lvl6pPr lvl="5" indent="0" rtl="0">
              <a:spcBef>
                <a:spcPts val="0"/>
              </a:spcBef>
              <a:spcAft>
                <a:spcPts val="0"/>
              </a:spcAft>
              <a:buSzPts val="1300"/>
              <a:buNone/>
              <a:defRPr sz="1700"/>
            </a:lvl6pPr>
            <a:lvl7pPr lvl="6" indent="0" rtl="0">
              <a:spcBef>
                <a:spcPts val="0"/>
              </a:spcBef>
              <a:spcAft>
                <a:spcPts val="0"/>
              </a:spcAft>
              <a:buSzPts val="1300"/>
              <a:buNone/>
              <a:defRPr sz="1700"/>
            </a:lvl7pPr>
            <a:lvl8pPr lvl="7" indent="0" rtl="0">
              <a:spcBef>
                <a:spcPts val="0"/>
              </a:spcBef>
              <a:spcAft>
                <a:spcPts val="0"/>
              </a:spcAft>
              <a:buSzPts val="1300"/>
              <a:buNone/>
              <a:defRPr sz="1700"/>
            </a:lvl8pPr>
            <a:lvl9pPr lvl="8" indent="0" rtl="0">
              <a:spcBef>
                <a:spcPts val="0"/>
              </a:spcBef>
              <a:spcAft>
                <a:spcPts val="0"/>
              </a:spcAft>
              <a:buSzPts val="1300"/>
              <a:buNone/>
              <a:defRPr sz="1700"/>
            </a:lvl9pPr>
          </a:lstStyle>
          <a:p>
            <a:endParaRPr/>
          </a:p>
        </p:txBody>
      </p:sp>
      <p:sp>
        <p:nvSpPr>
          <p:cNvPr id="818" name="Google Shape;818;p107"/>
          <p:cNvSpPr txBox="1"/>
          <p:nvPr/>
        </p:nvSpPr>
        <p:spPr>
          <a:xfrm>
            <a:off x="457823" y="6740723"/>
            <a:ext cx="12326400" cy="440400"/>
          </a:xfrm>
          <a:prstGeom prst="rect">
            <a:avLst/>
          </a:prstGeom>
          <a:noFill/>
          <a:ln>
            <a:noFill/>
          </a:ln>
        </p:spPr>
        <p:txBody>
          <a:bodyPr spcFirstLastPara="1" wrap="square" lIns="138375" tIns="138375" rIns="138375" bIns="138375"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200" b="1" i="0" u="none" strike="noStrike" cap="none">
                <a:solidFill>
                  <a:srgbClr val="000000"/>
                </a:solidFill>
                <a:latin typeface="Helvetica Neue"/>
                <a:ea typeface="Helvetica Neue"/>
                <a:cs typeface="Helvetica Neue"/>
                <a:sym typeface="Helvetica Neue"/>
              </a:rPr>
              <a:t>GENERAL ASSEMBLY	</a:t>
            </a:r>
            <a:endParaRPr sz="1300"/>
          </a:p>
        </p:txBody>
      </p:sp>
      <p:cxnSp>
        <p:nvCxnSpPr>
          <p:cNvPr id="819" name="Google Shape;819;p107"/>
          <p:cNvCxnSpPr/>
          <p:nvPr/>
        </p:nvCxnSpPr>
        <p:spPr>
          <a:xfrm>
            <a:off x="591719" y="6740723"/>
            <a:ext cx="11821200" cy="0"/>
          </a:xfrm>
          <a:prstGeom prst="straightConnector1">
            <a:avLst/>
          </a:prstGeom>
          <a:noFill/>
          <a:ln w="9525" cap="flat" cmpd="sng">
            <a:solidFill>
              <a:srgbClr val="000000"/>
            </a:solidFill>
            <a:prstDash val="solid"/>
            <a:round/>
            <a:headEnd type="none" w="sm" len="sm"/>
            <a:tailEnd type="none" w="sm" len="sm"/>
          </a:ln>
        </p:spPr>
      </p:cxnSp>
      <p:pic>
        <p:nvPicPr>
          <p:cNvPr id="820" name="Google Shape;820;p107"/>
          <p:cNvPicPr preferRelativeResize="0"/>
          <p:nvPr/>
        </p:nvPicPr>
        <p:blipFill rotWithShape="1">
          <a:blip r:embed="rId2">
            <a:alphaModFix/>
          </a:blip>
          <a:srcRect/>
          <a:stretch/>
        </p:blipFill>
        <p:spPr>
          <a:xfrm>
            <a:off x="12110721" y="6801590"/>
            <a:ext cx="319133" cy="318580"/>
          </a:xfrm>
          <a:prstGeom prst="rect">
            <a:avLst/>
          </a:prstGeom>
          <a:noFill/>
          <a:ln>
            <a:noFill/>
          </a:ln>
        </p:spPr>
      </p:pic>
      <p:cxnSp>
        <p:nvCxnSpPr>
          <p:cNvPr id="821" name="Google Shape;821;p107"/>
          <p:cNvCxnSpPr/>
          <p:nvPr/>
        </p:nvCxnSpPr>
        <p:spPr>
          <a:xfrm>
            <a:off x="591719" y="596672"/>
            <a:ext cx="11821200" cy="0"/>
          </a:xfrm>
          <a:prstGeom prst="straightConnector1">
            <a:avLst/>
          </a:prstGeom>
          <a:noFill/>
          <a:ln w="9525" cap="flat" cmpd="sng">
            <a:solidFill>
              <a:srgbClr val="000000"/>
            </a:solidFill>
            <a:prstDash val="solid"/>
            <a:round/>
            <a:headEnd type="none" w="sm" len="sm"/>
            <a:tailEnd type="none" w="sm" len="sm"/>
          </a:ln>
        </p:spPr>
      </p:cxnSp>
      <p:cxnSp>
        <p:nvCxnSpPr>
          <p:cNvPr id="822" name="Google Shape;822;p107"/>
          <p:cNvCxnSpPr/>
          <p:nvPr/>
        </p:nvCxnSpPr>
        <p:spPr>
          <a:xfrm>
            <a:off x="591719" y="1218737"/>
            <a:ext cx="11821200" cy="0"/>
          </a:xfrm>
          <a:prstGeom prst="straightConnector1">
            <a:avLst/>
          </a:prstGeom>
          <a:noFill/>
          <a:ln w="9525" cap="flat" cmpd="sng">
            <a:solidFill>
              <a:srgbClr val="000000"/>
            </a:solidFill>
            <a:prstDash val="solid"/>
            <a:round/>
            <a:headEnd type="none" w="sm" len="sm"/>
            <a:tailEnd type="none" w="sm" len="sm"/>
          </a:ln>
        </p:spPr>
      </p:cxnSp>
    </p:spTree>
  </p:cSld>
  <p:clrMapOvr>
    <a:masterClrMapping/>
  </p:clrMapOvr>
  <p:transition spd="med">
    <p:fade thruBlk="1"/>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823"/>
        <p:cNvGrpSpPr/>
        <p:nvPr/>
      </p:nvGrpSpPr>
      <p:grpSpPr>
        <a:xfrm>
          <a:off x="0" y="0"/>
          <a:ext cx="0" cy="0"/>
          <a:chOff x="0" y="0"/>
          <a:chExt cx="0" cy="0"/>
        </a:xfrm>
      </p:grpSpPr>
      <p:sp>
        <p:nvSpPr>
          <p:cNvPr id="824" name="Google Shape;824;p108"/>
          <p:cNvSpPr txBox="1"/>
          <p:nvPr/>
        </p:nvSpPr>
        <p:spPr>
          <a:xfrm>
            <a:off x="457825" y="6740726"/>
            <a:ext cx="12326400" cy="440400"/>
          </a:xfrm>
          <a:prstGeom prst="rect">
            <a:avLst/>
          </a:prstGeom>
          <a:noFill/>
          <a:ln>
            <a:noFill/>
          </a:ln>
        </p:spPr>
        <p:txBody>
          <a:bodyPr spcFirstLastPara="1" wrap="square" lIns="138125" tIns="138125" rIns="138125" bIns="138125"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200" b="1" i="0" u="none" strike="noStrike" cap="none">
                <a:solidFill>
                  <a:srgbClr val="000000"/>
                </a:solidFill>
                <a:latin typeface="Helvetica Neue"/>
                <a:ea typeface="Helvetica Neue"/>
                <a:cs typeface="Helvetica Neue"/>
                <a:sym typeface="Helvetica Neue"/>
              </a:rPr>
              <a:t>GENERAL ASSEMBLY	</a:t>
            </a:r>
            <a:endParaRPr sz="1300"/>
          </a:p>
        </p:txBody>
      </p:sp>
      <p:cxnSp>
        <p:nvCxnSpPr>
          <p:cNvPr id="825" name="Google Shape;825;p108"/>
          <p:cNvCxnSpPr/>
          <p:nvPr/>
        </p:nvCxnSpPr>
        <p:spPr>
          <a:xfrm>
            <a:off x="591720" y="6740723"/>
            <a:ext cx="11821200" cy="0"/>
          </a:xfrm>
          <a:prstGeom prst="straightConnector1">
            <a:avLst/>
          </a:prstGeom>
          <a:noFill/>
          <a:ln w="9525" cap="flat" cmpd="sng">
            <a:solidFill>
              <a:srgbClr val="000000"/>
            </a:solidFill>
            <a:prstDash val="solid"/>
            <a:round/>
            <a:headEnd type="none" w="sm" len="sm"/>
            <a:tailEnd type="none" w="sm" len="sm"/>
          </a:ln>
        </p:spPr>
      </p:cxnSp>
      <p:pic>
        <p:nvPicPr>
          <p:cNvPr id="826" name="Google Shape;826;p108"/>
          <p:cNvPicPr preferRelativeResize="0"/>
          <p:nvPr/>
        </p:nvPicPr>
        <p:blipFill rotWithShape="1">
          <a:blip r:embed="rId2">
            <a:alphaModFix/>
          </a:blip>
          <a:srcRect/>
          <a:stretch/>
        </p:blipFill>
        <p:spPr>
          <a:xfrm>
            <a:off x="12110723" y="6801592"/>
            <a:ext cx="319133" cy="318580"/>
          </a:xfrm>
          <a:prstGeom prst="rect">
            <a:avLst/>
          </a:prstGeom>
          <a:noFill/>
          <a:ln>
            <a:noFill/>
          </a:ln>
        </p:spPr>
      </p:pic>
    </p:spTree>
  </p:cSld>
  <p:clrMapOvr>
    <a:masterClrMapping/>
  </p:clrMapOvr>
  <p:transition spd="med">
    <p:fade thruBlk="1"/>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Learning Objective">
  <p:cSld name="Learning Objective">
    <p:spTree>
      <p:nvGrpSpPr>
        <p:cNvPr id="1" name="Shape 827"/>
        <p:cNvGrpSpPr/>
        <p:nvPr/>
      </p:nvGrpSpPr>
      <p:grpSpPr>
        <a:xfrm>
          <a:off x="0" y="0"/>
          <a:ext cx="0" cy="0"/>
          <a:chOff x="0" y="0"/>
          <a:chExt cx="0" cy="0"/>
        </a:xfrm>
      </p:grpSpPr>
      <p:sp>
        <p:nvSpPr>
          <p:cNvPr id="828" name="Google Shape;828;p109"/>
          <p:cNvSpPr txBox="1">
            <a:spLocks noGrp="1"/>
          </p:cNvSpPr>
          <p:nvPr>
            <p:ph type="body" idx="1"/>
          </p:nvPr>
        </p:nvSpPr>
        <p:spPr>
          <a:xfrm>
            <a:off x="635000" y="2414109"/>
            <a:ext cx="11734800" cy="3641400"/>
          </a:xfrm>
          <a:prstGeom prst="rect">
            <a:avLst/>
          </a:prstGeom>
          <a:noFill/>
          <a:ln>
            <a:noFill/>
          </a:ln>
        </p:spPr>
        <p:txBody>
          <a:bodyPr spcFirstLastPara="1" wrap="square" lIns="86000" tIns="86000" rIns="86000" bIns="86000" anchor="t" anchorCtr="0"/>
          <a:lstStyle>
            <a:lvl1pPr marL="457200" marR="0" lvl="0" indent="-419100" algn="l" rtl="0">
              <a:lnSpc>
                <a:spcPct val="114000"/>
              </a:lnSpc>
              <a:spcBef>
                <a:spcPts val="0"/>
              </a:spcBef>
              <a:spcAft>
                <a:spcPts val="0"/>
              </a:spcAft>
              <a:buClr>
                <a:schemeClr val="dk1"/>
              </a:buClr>
              <a:buSzPts val="3000"/>
              <a:buFont typeface="Georgia"/>
              <a:buChar char="‣"/>
              <a:defRPr sz="3000" b="0" i="0" u="none" strike="noStrike" cap="none">
                <a:solidFill>
                  <a:schemeClr val="dk1"/>
                </a:solidFill>
                <a:latin typeface="Georgia"/>
                <a:ea typeface="Georgia"/>
                <a:cs typeface="Georgia"/>
                <a:sym typeface="Georgia"/>
              </a:defRPr>
            </a:lvl1pPr>
            <a:lvl2pPr marL="914400" marR="0" lvl="1" indent="-393700" algn="l" rtl="0">
              <a:lnSpc>
                <a:spcPct val="114000"/>
              </a:lnSpc>
              <a:spcBef>
                <a:spcPts val="1200"/>
              </a:spcBef>
              <a:spcAft>
                <a:spcPts val="0"/>
              </a:spcAft>
              <a:buClr>
                <a:schemeClr val="dk1"/>
              </a:buClr>
              <a:buSzPts val="2600"/>
              <a:buFont typeface="Merriweather Sans"/>
              <a:buChar char="‣"/>
              <a:defRPr sz="2600" b="0" i="0" u="none" strike="noStrike" cap="none">
                <a:solidFill>
                  <a:schemeClr val="dk1"/>
                </a:solidFill>
                <a:latin typeface="Georgia"/>
                <a:ea typeface="Georgia"/>
                <a:cs typeface="Georgia"/>
                <a:sym typeface="Georgia"/>
              </a:defRPr>
            </a:lvl2pPr>
            <a:lvl3pPr marL="1371600" marR="0" lvl="2" indent="-361950" algn="l" rtl="0">
              <a:lnSpc>
                <a:spcPct val="114000"/>
              </a:lnSpc>
              <a:spcBef>
                <a:spcPts val="1000"/>
              </a:spcBef>
              <a:spcAft>
                <a:spcPts val="0"/>
              </a:spcAft>
              <a:buClr>
                <a:schemeClr val="dk1"/>
              </a:buClr>
              <a:buSzPts val="2100"/>
              <a:buFont typeface="Merriweather Sans"/>
              <a:buChar char="‣"/>
              <a:defRPr sz="2100" b="0" i="0" u="none" strike="noStrike" cap="none">
                <a:solidFill>
                  <a:schemeClr val="dk1"/>
                </a:solidFill>
                <a:latin typeface="Georgia"/>
                <a:ea typeface="Georgia"/>
                <a:cs typeface="Georgia"/>
                <a:sym typeface="Georgia"/>
              </a:defRPr>
            </a:lvl3pPr>
            <a:lvl4pPr marL="1828800" marR="0" lvl="3" indent="-349250" algn="l" rtl="0">
              <a:lnSpc>
                <a:spcPct val="114000"/>
              </a:lnSpc>
              <a:spcBef>
                <a:spcPts val="0"/>
              </a:spcBef>
              <a:spcAft>
                <a:spcPts val="0"/>
              </a:spcAft>
              <a:buClr>
                <a:schemeClr val="dk1"/>
              </a:buClr>
              <a:buSzPts val="1900"/>
              <a:buFont typeface="Merriweather Sans"/>
              <a:buChar char="‣"/>
              <a:defRPr sz="1900" b="0" i="0" u="none" strike="noStrike" cap="none">
                <a:solidFill>
                  <a:schemeClr val="dk1"/>
                </a:solidFill>
                <a:latin typeface="Georgia"/>
                <a:ea typeface="Georgia"/>
                <a:cs typeface="Georgia"/>
                <a:sym typeface="Georgia"/>
              </a:defRPr>
            </a:lvl4pPr>
            <a:lvl5pPr marL="2286000" marR="0" lvl="4" indent="-336550" algn="l" rtl="0">
              <a:lnSpc>
                <a:spcPct val="114000"/>
              </a:lnSpc>
              <a:spcBef>
                <a:spcPts val="0"/>
              </a:spcBef>
              <a:spcAft>
                <a:spcPts val="0"/>
              </a:spcAft>
              <a:buClr>
                <a:schemeClr val="dk1"/>
              </a:buClr>
              <a:buSzPts val="1700"/>
              <a:buFont typeface="Merriweather Sans"/>
              <a:buChar char="‣"/>
              <a:defRPr sz="1700" b="0" i="0" u="none" strike="noStrike" cap="none">
                <a:solidFill>
                  <a:schemeClr val="dk1"/>
                </a:solidFill>
                <a:latin typeface="Georgia"/>
                <a:ea typeface="Georgia"/>
                <a:cs typeface="Georgia"/>
                <a:sym typeface="Georgia"/>
              </a:defRPr>
            </a:lvl5pPr>
            <a:lvl6pPr marL="2743200" marR="0" lvl="5" indent="-349250" algn="l" rtl="0">
              <a:lnSpc>
                <a:spcPct val="9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6pPr>
            <a:lvl7pPr marL="3200400" marR="0" lvl="6" indent="-349250" algn="l" rtl="0">
              <a:lnSpc>
                <a:spcPct val="9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7pPr>
            <a:lvl8pPr marL="3657600" marR="0" lvl="7" indent="-349250" algn="l" rtl="0">
              <a:lnSpc>
                <a:spcPct val="9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8pPr>
            <a:lvl9pPr marL="4114800" marR="0" lvl="8" indent="-349250" algn="l" rtl="0">
              <a:lnSpc>
                <a:spcPct val="9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9pPr>
          </a:lstStyle>
          <a:p>
            <a:endParaRPr/>
          </a:p>
        </p:txBody>
      </p:sp>
      <p:sp>
        <p:nvSpPr>
          <p:cNvPr id="829" name="Google Shape;829;p109"/>
          <p:cNvSpPr txBox="1"/>
          <p:nvPr/>
        </p:nvSpPr>
        <p:spPr>
          <a:xfrm>
            <a:off x="457825" y="6740726"/>
            <a:ext cx="12326400" cy="440400"/>
          </a:xfrm>
          <a:prstGeom prst="rect">
            <a:avLst/>
          </a:prstGeom>
          <a:noFill/>
          <a:ln>
            <a:noFill/>
          </a:ln>
        </p:spPr>
        <p:txBody>
          <a:bodyPr spcFirstLastPara="1" wrap="square" lIns="138125" tIns="138125" rIns="138125" bIns="138125"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200" b="1" i="0" u="none" strike="noStrike" cap="none">
                <a:solidFill>
                  <a:srgbClr val="000000"/>
                </a:solidFill>
                <a:latin typeface="Helvetica Neue"/>
                <a:ea typeface="Helvetica Neue"/>
                <a:cs typeface="Helvetica Neue"/>
                <a:sym typeface="Helvetica Neue"/>
              </a:rPr>
              <a:t>GENERAL ASSEMBLY	</a:t>
            </a:r>
            <a:endParaRPr sz="1300"/>
          </a:p>
        </p:txBody>
      </p:sp>
      <p:cxnSp>
        <p:nvCxnSpPr>
          <p:cNvPr id="830" name="Google Shape;830;p109"/>
          <p:cNvCxnSpPr/>
          <p:nvPr/>
        </p:nvCxnSpPr>
        <p:spPr>
          <a:xfrm>
            <a:off x="591720" y="6740723"/>
            <a:ext cx="11821200" cy="0"/>
          </a:xfrm>
          <a:prstGeom prst="straightConnector1">
            <a:avLst/>
          </a:prstGeom>
          <a:noFill/>
          <a:ln w="9525" cap="flat" cmpd="sng">
            <a:solidFill>
              <a:srgbClr val="000000"/>
            </a:solidFill>
            <a:prstDash val="solid"/>
            <a:round/>
            <a:headEnd type="none" w="sm" len="sm"/>
            <a:tailEnd type="none" w="sm" len="sm"/>
          </a:ln>
        </p:spPr>
      </p:cxnSp>
      <p:pic>
        <p:nvPicPr>
          <p:cNvPr id="831" name="Google Shape;831;p109"/>
          <p:cNvPicPr preferRelativeResize="0"/>
          <p:nvPr/>
        </p:nvPicPr>
        <p:blipFill rotWithShape="1">
          <a:blip r:embed="rId2">
            <a:alphaModFix/>
          </a:blip>
          <a:srcRect/>
          <a:stretch/>
        </p:blipFill>
        <p:spPr>
          <a:xfrm>
            <a:off x="12110723" y="6801592"/>
            <a:ext cx="319133" cy="318580"/>
          </a:xfrm>
          <a:prstGeom prst="rect">
            <a:avLst/>
          </a:prstGeom>
          <a:noFill/>
          <a:ln>
            <a:noFill/>
          </a:ln>
        </p:spPr>
      </p:pic>
      <p:cxnSp>
        <p:nvCxnSpPr>
          <p:cNvPr id="832" name="Google Shape;832;p109"/>
          <p:cNvCxnSpPr/>
          <p:nvPr/>
        </p:nvCxnSpPr>
        <p:spPr>
          <a:xfrm>
            <a:off x="591720" y="596674"/>
            <a:ext cx="11821200" cy="0"/>
          </a:xfrm>
          <a:prstGeom prst="straightConnector1">
            <a:avLst/>
          </a:prstGeom>
          <a:noFill/>
          <a:ln w="9525" cap="flat" cmpd="sng">
            <a:solidFill>
              <a:srgbClr val="000000"/>
            </a:solidFill>
            <a:prstDash val="solid"/>
            <a:round/>
            <a:headEnd type="none" w="sm" len="sm"/>
            <a:tailEnd type="none" w="sm" len="sm"/>
          </a:ln>
        </p:spPr>
      </p:cxnSp>
      <p:cxnSp>
        <p:nvCxnSpPr>
          <p:cNvPr id="833" name="Google Shape;833;p109"/>
          <p:cNvCxnSpPr/>
          <p:nvPr/>
        </p:nvCxnSpPr>
        <p:spPr>
          <a:xfrm>
            <a:off x="591720" y="1218737"/>
            <a:ext cx="11821200" cy="0"/>
          </a:xfrm>
          <a:prstGeom prst="straightConnector1">
            <a:avLst/>
          </a:prstGeom>
          <a:noFill/>
          <a:ln w="9525" cap="flat" cmpd="sng">
            <a:solidFill>
              <a:srgbClr val="000000"/>
            </a:solidFill>
            <a:prstDash val="solid"/>
            <a:round/>
            <a:headEnd type="none" w="sm" len="sm"/>
            <a:tailEnd type="none" w="sm" len="sm"/>
          </a:ln>
        </p:spPr>
      </p:cxnSp>
      <p:sp>
        <p:nvSpPr>
          <p:cNvPr id="834" name="Google Shape;834;p109"/>
          <p:cNvSpPr txBox="1">
            <a:spLocks noGrp="1"/>
          </p:cNvSpPr>
          <p:nvPr>
            <p:ph type="title"/>
          </p:nvPr>
        </p:nvSpPr>
        <p:spPr>
          <a:xfrm>
            <a:off x="495928" y="683431"/>
            <a:ext cx="11216700" cy="560100"/>
          </a:xfrm>
          <a:prstGeom prst="rect">
            <a:avLst/>
          </a:prstGeom>
          <a:noFill/>
          <a:ln>
            <a:noFill/>
          </a:ln>
        </p:spPr>
        <p:txBody>
          <a:bodyPr spcFirstLastPara="1" wrap="square" lIns="86000" tIns="86000" rIns="86000" bIns="86000" anchor="ctr" anchorCtr="0"/>
          <a:lstStyle>
            <a:lvl1pPr marL="0" marR="0" lvl="0" indent="0" algn="l" rtl="0">
              <a:lnSpc>
                <a:spcPct val="90000"/>
              </a:lnSpc>
              <a:spcBef>
                <a:spcPts val="0"/>
              </a:spcBef>
              <a:spcAft>
                <a:spcPts val="0"/>
              </a:spcAft>
              <a:buClr>
                <a:schemeClr val="dk1"/>
              </a:buClr>
              <a:buSzPts val="1300"/>
              <a:buFont typeface="Oswald"/>
              <a:buNone/>
              <a:defRPr sz="3400" b="1" i="0" u="none" strike="noStrike" cap="none">
                <a:solidFill>
                  <a:schemeClr val="dk1"/>
                </a:solidFill>
                <a:latin typeface="Oswald"/>
                <a:ea typeface="Oswald"/>
                <a:cs typeface="Oswald"/>
                <a:sym typeface="Oswald"/>
              </a:defRPr>
            </a:lvl1pPr>
            <a:lvl2pPr lvl="1" indent="0" rtl="0">
              <a:spcBef>
                <a:spcPts val="0"/>
              </a:spcBef>
              <a:spcAft>
                <a:spcPts val="0"/>
              </a:spcAft>
              <a:buSzPts val="1300"/>
              <a:buNone/>
              <a:defRPr sz="1700"/>
            </a:lvl2pPr>
            <a:lvl3pPr lvl="2" indent="0" rtl="0">
              <a:spcBef>
                <a:spcPts val="0"/>
              </a:spcBef>
              <a:spcAft>
                <a:spcPts val="0"/>
              </a:spcAft>
              <a:buSzPts val="1300"/>
              <a:buNone/>
              <a:defRPr sz="1700"/>
            </a:lvl3pPr>
            <a:lvl4pPr lvl="3" indent="0" rtl="0">
              <a:spcBef>
                <a:spcPts val="0"/>
              </a:spcBef>
              <a:spcAft>
                <a:spcPts val="0"/>
              </a:spcAft>
              <a:buSzPts val="1300"/>
              <a:buNone/>
              <a:defRPr sz="1700"/>
            </a:lvl4pPr>
            <a:lvl5pPr lvl="4" indent="0" rtl="0">
              <a:spcBef>
                <a:spcPts val="0"/>
              </a:spcBef>
              <a:spcAft>
                <a:spcPts val="0"/>
              </a:spcAft>
              <a:buSzPts val="1300"/>
              <a:buNone/>
              <a:defRPr sz="1700"/>
            </a:lvl5pPr>
            <a:lvl6pPr lvl="5" indent="0" rtl="0">
              <a:spcBef>
                <a:spcPts val="0"/>
              </a:spcBef>
              <a:spcAft>
                <a:spcPts val="0"/>
              </a:spcAft>
              <a:buSzPts val="1300"/>
              <a:buNone/>
              <a:defRPr sz="1700"/>
            </a:lvl6pPr>
            <a:lvl7pPr lvl="6" indent="0" rtl="0">
              <a:spcBef>
                <a:spcPts val="0"/>
              </a:spcBef>
              <a:spcAft>
                <a:spcPts val="0"/>
              </a:spcAft>
              <a:buSzPts val="1300"/>
              <a:buNone/>
              <a:defRPr sz="1700"/>
            </a:lvl7pPr>
            <a:lvl8pPr lvl="7" indent="0" rtl="0">
              <a:spcBef>
                <a:spcPts val="0"/>
              </a:spcBef>
              <a:spcAft>
                <a:spcPts val="0"/>
              </a:spcAft>
              <a:buSzPts val="1300"/>
              <a:buNone/>
              <a:defRPr sz="1700"/>
            </a:lvl8pPr>
            <a:lvl9pPr lvl="8" indent="0" rtl="0">
              <a:spcBef>
                <a:spcPts val="0"/>
              </a:spcBef>
              <a:spcAft>
                <a:spcPts val="0"/>
              </a:spcAft>
              <a:buSzPts val="1300"/>
              <a:buNone/>
              <a:defRPr sz="1700"/>
            </a:lvl9pPr>
          </a:lstStyle>
          <a:p>
            <a:endParaRPr/>
          </a:p>
        </p:txBody>
      </p:sp>
      <p:sp>
        <p:nvSpPr>
          <p:cNvPr id="835" name="Google Shape;835;p109"/>
          <p:cNvSpPr txBox="1"/>
          <p:nvPr/>
        </p:nvSpPr>
        <p:spPr>
          <a:xfrm>
            <a:off x="635002" y="1548455"/>
            <a:ext cx="11734800" cy="711300"/>
          </a:xfrm>
          <a:prstGeom prst="rect">
            <a:avLst/>
          </a:prstGeom>
          <a:noFill/>
          <a:ln>
            <a:noFill/>
          </a:ln>
        </p:spPr>
        <p:txBody>
          <a:bodyPr spcFirstLastPara="1" wrap="square" lIns="0" tIns="0" rIns="0" bIns="0" anchor="t" anchorCtr="0">
            <a:noAutofit/>
          </a:bodyPr>
          <a:lstStyle/>
          <a:p>
            <a:pPr marL="0" marR="0" lvl="0" indent="0" algn="l" rtl="0">
              <a:lnSpc>
                <a:spcPct val="92592"/>
              </a:lnSpc>
              <a:spcBef>
                <a:spcPts val="0"/>
              </a:spcBef>
              <a:spcAft>
                <a:spcPts val="0"/>
              </a:spcAft>
              <a:buClr>
                <a:srgbClr val="000000"/>
              </a:buClr>
              <a:buFont typeface="Oswald"/>
              <a:buNone/>
            </a:pPr>
            <a:r>
              <a:rPr lang="en-US" sz="5400" b="1" i="0" u="none" strike="noStrike" cap="none">
                <a:solidFill>
                  <a:srgbClr val="000000"/>
                </a:solidFill>
                <a:latin typeface="Oswald"/>
                <a:ea typeface="Oswald"/>
                <a:cs typeface="Oswald"/>
                <a:sym typeface="Oswald"/>
              </a:rPr>
              <a:t>LEARNING OBJECTIVES</a:t>
            </a:r>
            <a:endParaRPr sz="1300"/>
          </a:p>
        </p:txBody>
      </p:sp>
    </p:spTree>
  </p:cSld>
  <p:clrMapOvr>
    <a:masterClrMapping/>
  </p:clrMapOvr>
  <p:transition spd="med">
    <p:fade thruBlk="1"/>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Divder Rev">
  <p:cSld name="Divder Rev">
    <p:bg>
      <p:bgPr>
        <a:solidFill>
          <a:srgbClr val="000000"/>
        </a:solidFill>
        <a:effectLst/>
      </p:bgPr>
    </p:bg>
    <p:spTree>
      <p:nvGrpSpPr>
        <p:cNvPr id="1" name="Shape 836"/>
        <p:cNvGrpSpPr/>
        <p:nvPr/>
      </p:nvGrpSpPr>
      <p:grpSpPr>
        <a:xfrm>
          <a:off x="0" y="0"/>
          <a:ext cx="0" cy="0"/>
          <a:chOff x="0" y="0"/>
          <a:chExt cx="0" cy="0"/>
        </a:xfrm>
      </p:grpSpPr>
      <p:cxnSp>
        <p:nvCxnSpPr>
          <p:cNvPr id="837" name="Google Shape;837;p110"/>
          <p:cNvCxnSpPr/>
          <p:nvPr/>
        </p:nvCxnSpPr>
        <p:spPr>
          <a:xfrm>
            <a:off x="591719" y="635000"/>
            <a:ext cx="11821200" cy="0"/>
          </a:xfrm>
          <a:prstGeom prst="straightConnector1">
            <a:avLst/>
          </a:prstGeom>
          <a:noFill/>
          <a:ln w="12700" cap="flat" cmpd="sng">
            <a:solidFill>
              <a:srgbClr val="FFFFFF"/>
            </a:solidFill>
            <a:prstDash val="solid"/>
            <a:miter lim="8000"/>
            <a:headEnd type="none" w="sm" len="sm"/>
            <a:tailEnd type="none" w="sm" len="sm"/>
          </a:ln>
        </p:spPr>
      </p:cxnSp>
      <p:cxnSp>
        <p:nvCxnSpPr>
          <p:cNvPr id="838" name="Google Shape;838;p110"/>
          <p:cNvCxnSpPr/>
          <p:nvPr/>
        </p:nvCxnSpPr>
        <p:spPr>
          <a:xfrm>
            <a:off x="591719" y="1219200"/>
            <a:ext cx="11821200" cy="0"/>
          </a:xfrm>
          <a:prstGeom prst="straightConnector1">
            <a:avLst/>
          </a:prstGeom>
          <a:noFill/>
          <a:ln w="12700" cap="flat" cmpd="sng">
            <a:solidFill>
              <a:srgbClr val="FFFFFF"/>
            </a:solidFill>
            <a:prstDash val="solid"/>
            <a:miter lim="8000"/>
            <a:headEnd type="none" w="sm" len="sm"/>
            <a:tailEnd type="none" w="sm" len="sm"/>
          </a:ln>
        </p:spPr>
      </p:cxnSp>
      <p:sp>
        <p:nvSpPr>
          <p:cNvPr id="839" name="Google Shape;839;p110"/>
          <p:cNvSpPr txBox="1"/>
          <p:nvPr/>
        </p:nvSpPr>
        <p:spPr>
          <a:xfrm>
            <a:off x="467382" y="6749056"/>
            <a:ext cx="11558700" cy="418800"/>
          </a:xfrm>
          <a:prstGeom prst="rect">
            <a:avLst/>
          </a:prstGeom>
          <a:no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FFFFFF"/>
              </a:buClr>
              <a:buFont typeface="Helvetica Neue"/>
              <a:buNone/>
            </a:pPr>
            <a:r>
              <a:rPr lang="en-US" sz="1200" b="1" i="0" u="none" strike="noStrike" cap="none">
                <a:solidFill>
                  <a:srgbClr val="FFFFFF"/>
                </a:solidFill>
                <a:latin typeface="Helvetica Neue"/>
                <a:ea typeface="Helvetica Neue"/>
                <a:cs typeface="Helvetica Neue"/>
                <a:sym typeface="Helvetica Neue"/>
              </a:rPr>
              <a:t>GENERAL ASSEMBLY	</a:t>
            </a:r>
            <a:endParaRPr sz="1300"/>
          </a:p>
        </p:txBody>
      </p:sp>
      <p:cxnSp>
        <p:nvCxnSpPr>
          <p:cNvPr id="840" name="Google Shape;840;p110"/>
          <p:cNvCxnSpPr/>
          <p:nvPr/>
        </p:nvCxnSpPr>
        <p:spPr>
          <a:xfrm>
            <a:off x="591719" y="6736359"/>
            <a:ext cx="11821200" cy="0"/>
          </a:xfrm>
          <a:prstGeom prst="straightConnector1">
            <a:avLst/>
          </a:prstGeom>
          <a:noFill/>
          <a:ln w="9525" cap="flat" cmpd="sng">
            <a:solidFill>
              <a:srgbClr val="FFFFFF"/>
            </a:solidFill>
            <a:prstDash val="solid"/>
            <a:round/>
            <a:headEnd type="none" w="sm" len="sm"/>
            <a:tailEnd type="none" w="sm" len="sm"/>
          </a:ln>
        </p:spPr>
      </p:cxnSp>
      <p:pic>
        <p:nvPicPr>
          <p:cNvPr id="841" name="Google Shape;841;p110"/>
          <p:cNvPicPr preferRelativeResize="0"/>
          <p:nvPr/>
        </p:nvPicPr>
        <p:blipFill rotWithShape="1">
          <a:blip r:embed="rId2">
            <a:alphaModFix/>
          </a:blip>
          <a:srcRect/>
          <a:stretch/>
        </p:blipFill>
        <p:spPr>
          <a:xfrm>
            <a:off x="12120226" y="6812366"/>
            <a:ext cx="292076" cy="292076"/>
          </a:xfrm>
          <a:prstGeom prst="rect">
            <a:avLst/>
          </a:prstGeom>
          <a:noFill/>
          <a:ln>
            <a:noFill/>
          </a:ln>
        </p:spPr>
      </p:pic>
      <p:sp>
        <p:nvSpPr>
          <p:cNvPr id="842" name="Google Shape;842;p110"/>
          <p:cNvSpPr txBox="1">
            <a:spLocks noGrp="1"/>
          </p:cNvSpPr>
          <p:nvPr>
            <p:ph type="title"/>
          </p:nvPr>
        </p:nvSpPr>
        <p:spPr>
          <a:xfrm>
            <a:off x="495928" y="635001"/>
            <a:ext cx="11838900" cy="666300"/>
          </a:xfrm>
          <a:prstGeom prst="rect">
            <a:avLst/>
          </a:prstGeom>
          <a:noFill/>
          <a:ln>
            <a:noFill/>
          </a:ln>
        </p:spPr>
        <p:txBody>
          <a:bodyPr spcFirstLastPara="1" wrap="square" lIns="86000" tIns="86000" rIns="86000" bIns="86000" anchor="ctr" anchorCtr="0"/>
          <a:lstStyle>
            <a:lvl1pPr marL="0" marR="0" lvl="0" indent="0" algn="l" rtl="0">
              <a:lnSpc>
                <a:spcPct val="90000"/>
              </a:lnSpc>
              <a:spcBef>
                <a:spcPts val="0"/>
              </a:spcBef>
              <a:spcAft>
                <a:spcPts val="0"/>
              </a:spcAft>
              <a:buClr>
                <a:schemeClr val="lt1"/>
              </a:buClr>
              <a:buSzPts val="1300"/>
              <a:buFont typeface="Oswald"/>
              <a:buNone/>
              <a:defRPr sz="3400" b="1" i="0" u="none" strike="noStrike" cap="none">
                <a:solidFill>
                  <a:schemeClr val="lt1"/>
                </a:solidFill>
                <a:latin typeface="Oswald"/>
                <a:ea typeface="Oswald"/>
                <a:cs typeface="Oswald"/>
                <a:sym typeface="Oswald"/>
              </a:defRPr>
            </a:lvl1pPr>
            <a:lvl2pPr lvl="1" indent="0" rtl="0">
              <a:spcBef>
                <a:spcPts val="0"/>
              </a:spcBef>
              <a:spcAft>
                <a:spcPts val="0"/>
              </a:spcAft>
              <a:buSzPts val="1300"/>
              <a:buNone/>
              <a:defRPr sz="1700"/>
            </a:lvl2pPr>
            <a:lvl3pPr lvl="2" indent="0" rtl="0">
              <a:spcBef>
                <a:spcPts val="0"/>
              </a:spcBef>
              <a:spcAft>
                <a:spcPts val="0"/>
              </a:spcAft>
              <a:buSzPts val="1300"/>
              <a:buNone/>
              <a:defRPr sz="1700"/>
            </a:lvl3pPr>
            <a:lvl4pPr lvl="3" indent="0" rtl="0">
              <a:spcBef>
                <a:spcPts val="0"/>
              </a:spcBef>
              <a:spcAft>
                <a:spcPts val="0"/>
              </a:spcAft>
              <a:buSzPts val="1300"/>
              <a:buNone/>
              <a:defRPr sz="1700"/>
            </a:lvl4pPr>
            <a:lvl5pPr lvl="4" indent="0" rtl="0">
              <a:spcBef>
                <a:spcPts val="0"/>
              </a:spcBef>
              <a:spcAft>
                <a:spcPts val="0"/>
              </a:spcAft>
              <a:buSzPts val="1300"/>
              <a:buNone/>
              <a:defRPr sz="1700"/>
            </a:lvl5pPr>
            <a:lvl6pPr lvl="5" indent="0" rtl="0">
              <a:spcBef>
                <a:spcPts val="0"/>
              </a:spcBef>
              <a:spcAft>
                <a:spcPts val="0"/>
              </a:spcAft>
              <a:buSzPts val="1300"/>
              <a:buNone/>
              <a:defRPr sz="1700"/>
            </a:lvl6pPr>
            <a:lvl7pPr lvl="6" indent="0" rtl="0">
              <a:spcBef>
                <a:spcPts val="0"/>
              </a:spcBef>
              <a:spcAft>
                <a:spcPts val="0"/>
              </a:spcAft>
              <a:buSzPts val="1300"/>
              <a:buNone/>
              <a:defRPr sz="1700"/>
            </a:lvl7pPr>
            <a:lvl8pPr lvl="7" indent="0" rtl="0">
              <a:spcBef>
                <a:spcPts val="0"/>
              </a:spcBef>
              <a:spcAft>
                <a:spcPts val="0"/>
              </a:spcAft>
              <a:buSzPts val="1300"/>
              <a:buNone/>
              <a:defRPr sz="1700"/>
            </a:lvl8pPr>
            <a:lvl9pPr lvl="8" indent="0" rtl="0">
              <a:spcBef>
                <a:spcPts val="0"/>
              </a:spcBef>
              <a:spcAft>
                <a:spcPts val="0"/>
              </a:spcAft>
              <a:buSzPts val="1300"/>
              <a:buNone/>
              <a:defRPr sz="1700"/>
            </a:lvl9pPr>
          </a:lstStyle>
          <a:p>
            <a:endParaRPr/>
          </a:p>
        </p:txBody>
      </p:sp>
    </p:spTree>
  </p:cSld>
  <p:clrMapOvr>
    <a:masterClrMapping/>
  </p:clrMapOvr>
  <p:transition spd="med">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ivder Rev">
  <p:cSld name="Divder Rev">
    <p:bg>
      <p:bgPr>
        <a:solidFill>
          <a:srgbClr val="000000"/>
        </a:solidFill>
        <a:effectLst/>
      </p:bgPr>
    </p:bg>
    <p:spTree>
      <p:nvGrpSpPr>
        <p:cNvPr id="1" name="Shape 88"/>
        <p:cNvGrpSpPr/>
        <p:nvPr/>
      </p:nvGrpSpPr>
      <p:grpSpPr>
        <a:xfrm>
          <a:off x="0" y="0"/>
          <a:ext cx="0" cy="0"/>
          <a:chOff x="0" y="0"/>
          <a:chExt cx="0" cy="0"/>
        </a:xfrm>
      </p:grpSpPr>
      <p:cxnSp>
        <p:nvCxnSpPr>
          <p:cNvPr id="89" name="Google Shape;89;p10"/>
          <p:cNvCxnSpPr/>
          <p:nvPr/>
        </p:nvCxnSpPr>
        <p:spPr>
          <a:xfrm>
            <a:off x="591720" y="635003"/>
            <a:ext cx="11821363" cy="11"/>
          </a:xfrm>
          <a:prstGeom prst="straightConnector1">
            <a:avLst/>
          </a:prstGeom>
          <a:noFill/>
          <a:ln w="12700" cap="flat" cmpd="sng">
            <a:solidFill>
              <a:srgbClr val="FFFFFF"/>
            </a:solidFill>
            <a:prstDash val="solid"/>
            <a:miter lim="8000"/>
            <a:headEnd type="none" w="sm" len="sm"/>
            <a:tailEnd type="none" w="sm" len="sm"/>
          </a:ln>
        </p:spPr>
      </p:cxnSp>
      <p:cxnSp>
        <p:nvCxnSpPr>
          <p:cNvPr id="90" name="Google Shape;90;p10"/>
          <p:cNvCxnSpPr/>
          <p:nvPr/>
        </p:nvCxnSpPr>
        <p:spPr>
          <a:xfrm>
            <a:off x="591720" y="1219203"/>
            <a:ext cx="11821363" cy="11"/>
          </a:xfrm>
          <a:prstGeom prst="straightConnector1">
            <a:avLst/>
          </a:prstGeom>
          <a:noFill/>
          <a:ln w="12700" cap="flat" cmpd="sng">
            <a:solidFill>
              <a:srgbClr val="FFFFFF"/>
            </a:solidFill>
            <a:prstDash val="solid"/>
            <a:miter lim="8000"/>
            <a:headEnd type="none" w="sm" len="sm"/>
            <a:tailEnd type="none" w="sm" len="sm"/>
          </a:ln>
        </p:spPr>
      </p:cxnSp>
      <p:sp>
        <p:nvSpPr>
          <p:cNvPr id="91" name="Google Shape;91;p10"/>
          <p:cNvSpPr txBox="1"/>
          <p:nvPr/>
        </p:nvSpPr>
        <p:spPr>
          <a:xfrm>
            <a:off x="467386" y="6749059"/>
            <a:ext cx="11558595" cy="418719"/>
          </a:xfrm>
          <a:prstGeom prst="rect">
            <a:avLst/>
          </a:prstGeom>
          <a:noFill/>
          <a:ln>
            <a:noFill/>
          </a:ln>
        </p:spPr>
        <p:txBody>
          <a:bodyPr spcFirstLastPara="1" wrap="square" lIns="129575" tIns="129575" rIns="129575" bIns="129575" anchor="t" anchorCtr="0">
            <a:noAutofit/>
          </a:bodyPr>
          <a:lstStyle/>
          <a:p>
            <a:pPr marL="0" marR="0" lvl="0" indent="0" algn="l" rtl="0">
              <a:lnSpc>
                <a:spcPct val="100000"/>
              </a:lnSpc>
              <a:spcBef>
                <a:spcPts val="0"/>
              </a:spcBef>
              <a:spcAft>
                <a:spcPts val="0"/>
              </a:spcAft>
              <a:buClr>
                <a:srgbClr val="FFFFFF"/>
              </a:buClr>
              <a:buFont typeface="Helvetica Neue"/>
              <a:buNone/>
            </a:pPr>
            <a:r>
              <a:rPr lang="en-US" sz="1171" b="1" i="0" u="none" strike="noStrike" cap="none">
                <a:solidFill>
                  <a:srgbClr val="FFFFFF"/>
                </a:solidFill>
                <a:latin typeface="Helvetica Neue"/>
                <a:ea typeface="Helvetica Neue"/>
                <a:cs typeface="Helvetica Neue"/>
                <a:sym typeface="Helvetica Neue"/>
              </a:rPr>
              <a:t>GENERAL ASSEMBLY	</a:t>
            </a:r>
            <a:endParaRPr/>
          </a:p>
        </p:txBody>
      </p:sp>
      <p:cxnSp>
        <p:nvCxnSpPr>
          <p:cNvPr id="92" name="Google Shape;92;p10"/>
          <p:cNvCxnSpPr/>
          <p:nvPr/>
        </p:nvCxnSpPr>
        <p:spPr>
          <a:xfrm>
            <a:off x="591720" y="6736359"/>
            <a:ext cx="11821363" cy="0"/>
          </a:xfrm>
          <a:prstGeom prst="straightConnector1">
            <a:avLst/>
          </a:prstGeom>
          <a:noFill/>
          <a:ln w="9525" cap="flat" cmpd="sng">
            <a:solidFill>
              <a:srgbClr val="FFFFFF"/>
            </a:solidFill>
            <a:prstDash val="solid"/>
            <a:round/>
            <a:headEnd type="none" w="sm" len="sm"/>
            <a:tailEnd type="none" w="sm" len="sm"/>
          </a:ln>
        </p:spPr>
      </p:cxnSp>
      <p:pic>
        <p:nvPicPr>
          <p:cNvPr id="93" name="Google Shape;93;p10"/>
          <p:cNvPicPr preferRelativeResize="0"/>
          <p:nvPr/>
        </p:nvPicPr>
        <p:blipFill rotWithShape="1">
          <a:blip r:embed="rId2">
            <a:alphaModFix/>
          </a:blip>
          <a:srcRect/>
          <a:stretch/>
        </p:blipFill>
        <p:spPr>
          <a:xfrm>
            <a:off x="12120228" y="6812366"/>
            <a:ext cx="292584" cy="292076"/>
          </a:xfrm>
          <a:prstGeom prst="rect">
            <a:avLst/>
          </a:prstGeom>
          <a:noFill/>
          <a:ln>
            <a:noFill/>
          </a:ln>
        </p:spPr>
      </p:pic>
      <p:sp>
        <p:nvSpPr>
          <p:cNvPr id="94" name="Google Shape;94;p10"/>
          <p:cNvSpPr txBox="1">
            <a:spLocks noGrp="1"/>
          </p:cNvSpPr>
          <p:nvPr>
            <p:ph type="title"/>
          </p:nvPr>
        </p:nvSpPr>
        <p:spPr>
          <a:xfrm>
            <a:off x="495928" y="635002"/>
            <a:ext cx="11838716" cy="660216"/>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chemeClr val="lt1"/>
              </a:buClr>
              <a:buSzPts val="1400"/>
              <a:buFont typeface="Oswald"/>
              <a:buNone/>
              <a:defRPr sz="3200" b="1" i="0" u="none" strike="noStrike" cap="none">
                <a:solidFill>
                  <a:schemeClr val="lt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95" name="Google Shape;95;p10"/>
          <p:cNvSpPr txBox="1">
            <a:spLocks noGrp="1"/>
          </p:cNvSpPr>
          <p:nvPr>
            <p:ph type="body" idx="1"/>
          </p:nvPr>
        </p:nvSpPr>
        <p:spPr>
          <a:xfrm>
            <a:off x="496834" y="1440611"/>
            <a:ext cx="11916181" cy="5219742"/>
          </a:xfrm>
          <a:prstGeom prst="rect">
            <a:avLst/>
          </a:prstGeom>
          <a:noFill/>
          <a:ln>
            <a:noFill/>
          </a:ln>
        </p:spPr>
        <p:txBody>
          <a:bodyPr spcFirstLastPara="1" wrap="square" lIns="91425" tIns="91425" rIns="91425" bIns="91425" anchor="t" anchorCtr="0"/>
          <a:lstStyle>
            <a:lvl1pPr marL="457200" marR="0" lvl="0" indent="-228600" algn="l" rtl="0">
              <a:lnSpc>
                <a:spcPct val="85000"/>
              </a:lnSpc>
              <a:spcBef>
                <a:spcPts val="0"/>
              </a:spcBef>
              <a:spcAft>
                <a:spcPts val="0"/>
              </a:spcAft>
              <a:buClr>
                <a:schemeClr val="lt1"/>
              </a:buClr>
              <a:buSzPts val="2800"/>
              <a:buFont typeface="Georgia"/>
              <a:buNone/>
              <a:defRPr sz="8000" b="1" i="0" u="none" strike="noStrike" cap="none">
                <a:solidFill>
                  <a:schemeClr val="lt1"/>
                </a:solidFill>
                <a:latin typeface="Oswald"/>
                <a:ea typeface="Oswald"/>
                <a:cs typeface="Oswald"/>
                <a:sym typeface="Oswald"/>
              </a:defRPr>
            </a:lvl1pPr>
            <a:lvl2pPr marL="914400" marR="0" lvl="1" indent="-228600" algn="l" rtl="0">
              <a:lnSpc>
                <a:spcPct val="114000"/>
              </a:lnSpc>
              <a:spcBef>
                <a:spcPts val="0"/>
              </a:spcBef>
              <a:spcAft>
                <a:spcPts val="0"/>
              </a:spcAft>
              <a:buClr>
                <a:schemeClr val="lt1"/>
              </a:buClr>
              <a:buSzPts val="2400"/>
              <a:buFont typeface="Arial"/>
              <a:buNone/>
              <a:defRPr sz="2400" b="1" i="0" u="none" strike="noStrike" cap="none">
                <a:solidFill>
                  <a:schemeClr val="lt1"/>
                </a:solidFill>
                <a:latin typeface="Oswald"/>
                <a:ea typeface="Oswald"/>
                <a:cs typeface="Oswald"/>
                <a:sym typeface="Oswald"/>
              </a:defRPr>
            </a:lvl2pPr>
            <a:lvl3pPr marL="1371600" marR="0" lvl="2" indent="-355600" algn="l" rtl="0">
              <a:lnSpc>
                <a:spcPct val="114000"/>
              </a:lnSpc>
              <a:spcBef>
                <a:spcPts val="2400"/>
              </a:spcBef>
              <a:spcAft>
                <a:spcPts val="0"/>
              </a:spcAft>
              <a:buClr>
                <a:schemeClr val="lt1"/>
              </a:buClr>
              <a:buSzPts val="2000"/>
              <a:buFont typeface="Arial"/>
              <a:buChar char="•"/>
              <a:defRPr sz="2000" b="1" i="0" u="none" strike="noStrike" cap="none">
                <a:solidFill>
                  <a:schemeClr val="lt1"/>
                </a:solidFill>
                <a:latin typeface="Oswald"/>
                <a:ea typeface="Oswald"/>
                <a:cs typeface="Oswald"/>
                <a:sym typeface="Oswald"/>
              </a:defRPr>
            </a:lvl3pPr>
            <a:lvl4pPr marL="1828800" marR="0" lvl="3" indent="-342900" algn="l" rtl="0">
              <a:lnSpc>
                <a:spcPct val="114000"/>
              </a:lnSpc>
              <a:spcBef>
                <a:spcPts val="0"/>
              </a:spcBef>
              <a:spcAft>
                <a:spcPts val="0"/>
              </a:spcAft>
              <a:buClr>
                <a:schemeClr val="lt1"/>
              </a:buClr>
              <a:buSzPts val="1800"/>
              <a:buFont typeface="Arial"/>
              <a:buChar char="•"/>
              <a:defRPr sz="1800" b="1" i="0" u="none" strike="noStrike" cap="none">
                <a:solidFill>
                  <a:schemeClr val="lt1"/>
                </a:solidFill>
                <a:latin typeface="Oswald"/>
                <a:ea typeface="Oswald"/>
                <a:cs typeface="Oswald"/>
                <a:sym typeface="Oswald"/>
              </a:defRPr>
            </a:lvl4pPr>
            <a:lvl5pPr marL="2286000" marR="0" lvl="4" indent="-317500" algn="l" rtl="0">
              <a:lnSpc>
                <a:spcPct val="114000"/>
              </a:lnSpc>
              <a:spcBef>
                <a:spcPts val="0"/>
              </a:spcBef>
              <a:spcAft>
                <a:spcPts val="0"/>
              </a:spcAft>
              <a:buClr>
                <a:schemeClr val="lt1"/>
              </a:buClr>
              <a:buSzPts val="1400"/>
              <a:buFont typeface="Arial"/>
              <a:buChar char="•"/>
              <a:defRPr sz="1400" b="1" i="0" u="none" strike="noStrike" cap="none">
                <a:solidFill>
                  <a:schemeClr val="lt1"/>
                </a:solidFill>
                <a:latin typeface="Oswald"/>
                <a:ea typeface="Oswald"/>
                <a:cs typeface="Oswald"/>
                <a:sym typeface="Oswald"/>
              </a:defRPr>
            </a:lvl5pPr>
            <a:lvl6pPr marL="2743200" marR="0" lvl="5"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Divider - Red">
  <p:cSld name="Divider - Red">
    <p:bg>
      <p:bgPr>
        <a:solidFill>
          <a:srgbClr val="E51B24"/>
        </a:solidFill>
        <a:effectLst/>
      </p:bgPr>
    </p:bg>
    <p:spTree>
      <p:nvGrpSpPr>
        <p:cNvPr id="1" name="Shape 843"/>
        <p:cNvGrpSpPr/>
        <p:nvPr/>
      </p:nvGrpSpPr>
      <p:grpSpPr>
        <a:xfrm>
          <a:off x="0" y="0"/>
          <a:ext cx="0" cy="0"/>
          <a:chOff x="0" y="0"/>
          <a:chExt cx="0" cy="0"/>
        </a:xfrm>
      </p:grpSpPr>
      <p:cxnSp>
        <p:nvCxnSpPr>
          <p:cNvPr id="844" name="Google Shape;844;p111"/>
          <p:cNvCxnSpPr/>
          <p:nvPr/>
        </p:nvCxnSpPr>
        <p:spPr>
          <a:xfrm>
            <a:off x="591719" y="600228"/>
            <a:ext cx="11821200" cy="0"/>
          </a:xfrm>
          <a:prstGeom prst="straightConnector1">
            <a:avLst/>
          </a:prstGeom>
          <a:noFill/>
          <a:ln w="9525" cap="flat" cmpd="sng">
            <a:solidFill>
              <a:srgbClr val="FFFFFF"/>
            </a:solidFill>
            <a:prstDash val="solid"/>
            <a:miter lim="8000"/>
            <a:headEnd type="none" w="sm" len="sm"/>
            <a:tailEnd type="none" w="sm" len="sm"/>
          </a:ln>
        </p:spPr>
      </p:cxnSp>
      <p:cxnSp>
        <p:nvCxnSpPr>
          <p:cNvPr id="845" name="Google Shape;845;p111"/>
          <p:cNvCxnSpPr/>
          <p:nvPr/>
        </p:nvCxnSpPr>
        <p:spPr>
          <a:xfrm>
            <a:off x="591719" y="1219200"/>
            <a:ext cx="11821200" cy="0"/>
          </a:xfrm>
          <a:prstGeom prst="straightConnector1">
            <a:avLst/>
          </a:prstGeom>
          <a:noFill/>
          <a:ln w="9525" cap="flat" cmpd="sng">
            <a:solidFill>
              <a:srgbClr val="FFFFFF"/>
            </a:solidFill>
            <a:prstDash val="solid"/>
            <a:miter lim="8000"/>
            <a:headEnd type="none" w="sm" len="sm"/>
            <a:tailEnd type="none" w="sm" len="sm"/>
          </a:ln>
        </p:spPr>
      </p:cxnSp>
      <p:sp>
        <p:nvSpPr>
          <p:cNvPr id="846" name="Google Shape;846;p111"/>
          <p:cNvSpPr txBox="1"/>
          <p:nvPr/>
        </p:nvSpPr>
        <p:spPr>
          <a:xfrm>
            <a:off x="467382" y="6749056"/>
            <a:ext cx="11558700" cy="418800"/>
          </a:xfrm>
          <a:prstGeom prst="rect">
            <a:avLst/>
          </a:prstGeom>
          <a:no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FFFFFF"/>
              </a:buClr>
              <a:buFont typeface="Helvetica Neue"/>
              <a:buNone/>
            </a:pPr>
            <a:r>
              <a:rPr lang="en-US" sz="1200" b="1" i="0" u="none" strike="noStrike" cap="none">
                <a:solidFill>
                  <a:srgbClr val="FFFFFF"/>
                </a:solidFill>
                <a:latin typeface="Helvetica Neue"/>
                <a:ea typeface="Helvetica Neue"/>
                <a:cs typeface="Helvetica Neue"/>
                <a:sym typeface="Helvetica Neue"/>
              </a:rPr>
              <a:t>GENERAL ASSEMBLY	</a:t>
            </a:r>
            <a:endParaRPr sz="1300"/>
          </a:p>
        </p:txBody>
      </p:sp>
      <p:cxnSp>
        <p:nvCxnSpPr>
          <p:cNvPr id="847" name="Google Shape;847;p111"/>
          <p:cNvCxnSpPr/>
          <p:nvPr/>
        </p:nvCxnSpPr>
        <p:spPr>
          <a:xfrm>
            <a:off x="591719" y="6736359"/>
            <a:ext cx="11821200" cy="0"/>
          </a:xfrm>
          <a:prstGeom prst="straightConnector1">
            <a:avLst/>
          </a:prstGeom>
          <a:noFill/>
          <a:ln w="9525" cap="flat" cmpd="sng">
            <a:solidFill>
              <a:srgbClr val="FFFFFF"/>
            </a:solidFill>
            <a:prstDash val="solid"/>
            <a:round/>
            <a:headEnd type="none" w="sm" len="sm"/>
            <a:tailEnd type="none" w="sm" len="sm"/>
          </a:ln>
        </p:spPr>
      </p:cxnSp>
      <p:pic>
        <p:nvPicPr>
          <p:cNvPr id="848" name="Google Shape;848;p111"/>
          <p:cNvPicPr preferRelativeResize="0"/>
          <p:nvPr/>
        </p:nvPicPr>
        <p:blipFill rotWithShape="1">
          <a:blip r:embed="rId2">
            <a:alphaModFix/>
          </a:blip>
          <a:srcRect/>
          <a:stretch/>
        </p:blipFill>
        <p:spPr>
          <a:xfrm>
            <a:off x="12120226" y="6812366"/>
            <a:ext cx="292076" cy="292076"/>
          </a:xfrm>
          <a:prstGeom prst="rect">
            <a:avLst/>
          </a:prstGeom>
          <a:noFill/>
          <a:ln>
            <a:noFill/>
          </a:ln>
        </p:spPr>
      </p:pic>
      <p:sp>
        <p:nvSpPr>
          <p:cNvPr id="849" name="Google Shape;849;p111"/>
          <p:cNvSpPr txBox="1">
            <a:spLocks noGrp="1"/>
          </p:cNvSpPr>
          <p:nvPr>
            <p:ph type="title"/>
          </p:nvPr>
        </p:nvSpPr>
        <p:spPr>
          <a:xfrm>
            <a:off x="495928" y="600229"/>
            <a:ext cx="11838900" cy="729900"/>
          </a:xfrm>
          <a:prstGeom prst="rect">
            <a:avLst/>
          </a:prstGeom>
          <a:noFill/>
          <a:ln>
            <a:noFill/>
          </a:ln>
        </p:spPr>
        <p:txBody>
          <a:bodyPr spcFirstLastPara="1" wrap="square" lIns="86000" tIns="86000" rIns="86000" bIns="86000" anchor="ctr" anchorCtr="0"/>
          <a:lstStyle>
            <a:lvl1pPr marL="0" marR="0" lvl="0" indent="0" algn="l" rtl="0">
              <a:lnSpc>
                <a:spcPct val="90000"/>
              </a:lnSpc>
              <a:spcBef>
                <a:spcPts val="0"/>
              </a:spcBef>
              <a:spcAft>
                <a:spcPts val="0"/>
              </a:spcAft>
              <a:buClr>
                <a:schemeClr val="dk1"/>
              </a:buClr>
              <a:buSzPts val="1300"/>
              <a:buFont typeface="Oswald"/>
              <a:buNone/>
              <a:defRPr sz="3400" b="1" i="0" u="none" strike="noStrike" cap="none">
                <a:solidFill>
                  <a:schemeClr val="dk1"/>
                </a:solidFill>
                <a:latin typeface="Oswald"/>
                <a:ea typeface="Oswald"/>
                <a:cs typeface="Oswald"/>
                <a:sym typeface="Oswald"/>
              </a:defRPr>
            </a:lvl1pPr>
            <a:lvl2pPr lvl="1" indent="0" rtl="0">
              <a:spcBef>
                <a:spcPts val="0"/>
              </a:spcBef>
              <a:spcAft>
                <a:spcPts val="0"/>
              </a:spcAft>
              <a:buSzPts val="1300"/>
              <a:buNone/>
              <a:defRPr sz="1700"/>
            </a:lvl2pPr>
            <a:lvl3pPr lvl="2" indent="0" rtl="0">
              <a:spcBef>
                <a:spcPts val="0"/>
              </a:spcBef>
              <a:spcAft>
                <a:spcPts val="0"/>
              </a:spcAft>
              <a:buSzPts val="1300"/>
              <a:buNone/>
              <a:defRPr sz="1700"/>
            </a:lvl3pPr>
            <a:lvl4pPr lvl="3" indent="0" rtl="0">
              <a:spcBef>
                <a:spcPts val="0"/>
              </a:spcBef>
              <a:spcAft>
                <a:spcPts val="0"/>
              </a:spcAft>
              <a:buSzPts val="1300"/>
              <a:buNone/>
              <a:defRPr sz="1700"/>
            </a:lvl4pPr>
            <a:lvl5pPr lvl="4" indent="0" rtl="0">
              <a:spcBef>
                <a:spcPts val="0"/>
              </a:spcBef>
              <a:spcAft>
                <a:spcPts val="0"/>
              </a:spcAft>
              <a:buSzPts val="1300"/>
              <a:buNone/>
              <a:defRPr sz="1700"/>
            </a:lvl5pPr>
            <a:lvl6pPr lvl="5" indent="0" rtl="0">
              <a:spcBef>
                <a:spcPts val="0"/>
              </a:spcBef>
              <a:spcAft>
                <a:spcPts val="0"/>
              </a:spcAft>
              <a:buSzPts val="1300"/>
              <a:buNone/>
              <a:defRPr sz="1700"/>
            </a:lvl6pPr>
            <a:lvl7pPr lvl="6" indent="0" rtl="0">
              <a:spcBef>
                <a:spcPts val="0"/>
              </a:spcBef>
              <a:spcAft>
                <a:spcPts val="0"/>
              </a:spcAft>
              <a:buSzPts val="1300"/>
              <a:buNone/>
              <a:defRPr sz="1700"/>
            </a:lvl7pPr>
            <a:lvl8pPr lvl="7" indent="0" rtl="0">
              <a:spcBef>
                <a:spcPts val="0"/>
              </a:spcBef>
              <a:spcAft>
                <a:spcPts val="0"/>
              </a:spcAft>
              <a:buSzPts val="1300"/>
              <a:buNone/>
              <a:defRPr sz="1700"/>
            </a:lvl8pPr>
            <a:lvl9pPr lvl="8" indent="0" rtl="0">
              <a:spcBef>
                <a:spcPts val="0"/>
              </a:spcBef>
              <a:spcAft>
                <a:spcPts val="0"/>
              </a:spcAft>
              <a:buSzPts val="1300"/>
              <a:buNone/>
              <a:defRPr sz="1700"/>
            </a:lvl9pPr>
          </a:lstStyle>
          <a:p>
            <a:endParaRPr/>
          </a:p>
        </p:txBody>
      </p:sp>
    </p:spTree>
  </p:cSld>
  <p:clrMapOvr>
    <a:masterClrMapping/>
  </p:clrMapOvr>
  <p:transition spd="med">
    <p:fade thruBlk="1"/>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Q&amp;A">
  <p:cSld name="Q&amp;A">
    <p:bg>
      <p:bgPr>
        <a:solidFill>
          <a:srgbClr val="FFDB00"/>
        </a:solidFill>
        <a:effectLst/>
      </p:bgPr>
    </p:bg>
    <p:spTree>
      <p:nvGrpSpPr>
        <p:cNvPr id="1" name="Shape 850"/>
        <p:cNvGrpSpPr/>
        <p:nvPr/>
      </p:nvGrpSpPr>
      <p:grpSpPr>
        <a:xfrm>
          <a:off x="0" y="0"/>
          <a:ext cx="0" cy="0"/>
          <a:chOff x="0" y="0"/>
          <a:chExt cx="0" cy="0"/>
        </a:xfrm>
      </p:grpSpPr>
      <p:cxnSp>
        <p:nvCxnSpPr>
          <p:cNvPr id="851" name="Google Shape;851;p112"/>
          <p:cNvCxnSpPr/>
          <p:nvPr/>
        </p:nvCxnSpPr>
        <p:spPr>
          <a:xfrm>
            <a:off x="591719" y="600228"/>
            <a:ext cx="11821200" cy="0"/>
          </a:xfrm>
          <a:prstGeom prst="straightConnector1">
            <a:avLst/>
          </a:prstGeom>
          <a:noFill/>
          <a:ln w="9525" cap="flat" cmpd="sng">
            <a:solidFill>
              <a:srgbClr val="FFFFFF"/>
            </a:solidFill>
            <a:prstDash val="solid"/>
            <a:miter lim="8000"/>
            <a:headEnd type="none" w="sm" len="sm"/>
            <a:tailEnd type="none" w="sm" len="sm"/>
          </a:ln>
        </p:spPr>
      </p:cxnSp>
      <p:cxnSp>
        <p:nvCxnSpPr>
          <p:cNvPr id="852" name="Google Shape;852;p112"/>
          <p:cNvCxnSpPr/>
          <p:nvPr/>
        </p:nvCxnSpPr>
        <p:spPr>
          <a:xfrm>
            <a:off x="591719" y="1219200"/>
            <a:ext cx="11821200" cy="0"/>
          </a:xfrm>
          <a:prstGeom prst="straightConnector1">
            <a:avLst/>
          </a:prstGeom>
          <a:noFill/>
          <a:ln w="9525" cap="flat" cmpd="sng">
            <a:solidFill>
              <a:srgbClr val="FFFFFF"/>
            </a:solidFill>
            <a:prstDash val="solid"/>
            <a:miter lim="8000"/>
            <a:headEnd type="none" w="sm" len="sm"/>
            <a:tailEnd type="none" w="sm" len="sm"/>
          </a:ln>
        </p:spPr>
      </p:cxnSp>
      <p:sp>
        <p:nvSpPr>
          <p:cNvPr id="853" name="Google Shape;853;p112"/>
          <p:cNvSpPr txBox="1"/>
          <p:nvPr/>
        </p:nvSpPr>
        <p:spPr>
          <a:xfrm>
            <a:off x="467382" y="6749056"/>
            <a:ext cx="11558700" cy="418800"/>
          </a:xfrm>
          <a:prstGeom prst="rect">
            <a:avLst/>
          </a:prstGeom>
          <a:no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FFFFFF"/>
              </a:buClr>
              <a:buFont typeface="Helvetica Neue"/>
              <a:buNone/>
            </a:pPr>
            <a:r>
              <a:rPr lang="en-US" sz="1200" b="1" i="0" u="none" strike="noStrike" cap="none">
                <a:solidFill>
                  <a:srgbClr val="FFFFFF"/>
                </a:solidFill>
                <a:latin typeface="Helvetica Neue"/>
                <a:ea typeface="Helvetica Neue"/>
                <a:cs typeface="Helvetica Neue"/>
                <a:sym typeface="Helvetica Neue"/>
              </a:rPr>
              <a:t>GENERAL ASSEMBLY	</a:t>
            </a:r>
            <a:endParaRPr sz="1300"/>
          </a:p>
        </p:txBody>
      </p:sp>
      <p:cxnSp>
        <p:nvCxnSpPr>
          <p:cNvPr id="854" name="Google Shape;854;p112"/>
          <p:cNvCxnSpPr/>
          <p:nvPr/>
        </p:nvCxnSpPr>
        <p:spPr>
          <a:xfrm>
            <a:off x="591719" y="6736359"/>
            <a:ext cx="11821200" cy="0"/>
          </a:xfrm>
          <a:prstGeom prst="straightConnector1">
            <a:avLst/>
          </a:prstGeom>
          <a:noFill/>
          <a:ln w="9525" cap="flat" cmpd="sng">
            <a:solidFill>
              <a:srgbClr val="FFFFFF"/>
            </a:solidFill>
            <a:prstDash val="solid"/>
            <a:round/>
            <a:headEnd type="none" w="sm" len="sm"/>
            <a:tailEnd type="none" w="sm" len="sm"/>
          </a:ln>
        </p:spPr>
      </p:cxnSp>
      <p:pic>
        <p:nvPicPr>
          <p:cNvPr id="855" name="Google Shape;855;p112"/>
          <p:cNvPicPr preferRelativeResize="0"/>
          <p:nvPr/>
        </p:nvPicPr>
        <p:blipFill rotWithShape="1">
          <a:blip r:embed="rId2">
            <a:alphaModFix/>
          </a:blip>
          <a:srcRect/>
          <a:stretch/>
        </p:blipFill>
        <p:spPr>
          <a:xfrm>
            <a:off x="12120226" y="6812366"/>
            <a:ext cx="292076" cy="292076"/>
          </a:xfrm>
          <a:prstGeom prst="rect">
            <a:avLst/>
          </a:prstGeom>
          <a:noFill/>
          <a:ln>
            <a:noFill/>
          </a:ln>
        </p:spPr>
      </p:pic>
      <p:sp>
        <p:nvSpPr>
          <p:cNvPr id="856" name="Google Shape;856;p112"/>
          <p:cNvSpPr txBox="1">
            <a:spLocks noGrp="1"/>
          </p:cNvSpPr>
          <p:nvPr>
            <p:ph type="title"/>
          </p:nvPr>
        </p:nvSpPr>
        <p:spPr>
          <a:xfrm>
            <a:off x="495928" y="600230"/>
            <a:ext cx="11838900" cy="725100"/>
          </a:xfrm>
          <a:prstGeom prst="rect">
            <a:avLst/>
          </a:prstGeom>
          <a:noFill/>
          <a:ln>
            <a:noFill/>
          </a:ln>
        </p:spPr>
        <p:txBody>
          <a:bodyPr spcFirstLastPara="1" wrap="square" lIns="86000" tIns="86000" rIns="86000" bIns="86000" anchor="ctr" anchorCtr="0"/>
          <a:lstStyle>
            <a:lvl1pPr marL="0" marR="0" lvl="0" indent="0" algn="l" rtl="0">
              <a:lnSpc>
                <a:spcPct val="90000"/>
              </a:lnSpc>
              <a:spcBef>
                <a:spcPts val="0"/>
              </a:spcBef>
              <a:spcAft>
                <a:spcPts val="0"/>
              </a:spcAft>
              <a:buClr>
                <a:schemeClr val="dk1"/>
              </a:buClr>
              <a:buSzPts val="1300"/>
              <a:buFont typeface="Oswald"/>
              <a:buNone/>
              <a:defRPr sz="3400" b="1" i="0" u="none" strike="noStrike" cap="none">
                <a:solidFill>
                  <a:schemeClr val="dk1"/>
                </a:solidFill>
                <a:latin typeface="Oswald"/>
                <a:ea typeface="Oswald"/>
                <a:cs typeface="Oswald"/>
                <a:sym typeface="Oswald"/>
              </a:defRPr>
            </a:lvl1pPr>
            <a:lvl2pPr lvl="1" indent="0" rtl="0">
              <a:spcBef>
                <a:spcPts val="0"/>
              </a:spcBef>
              <a:spcAft>
                <a:spcPts val="0"/>
              </a:spcAft>
              <a:buSzPts val="1300"/>
              <a:buNone/>
              <a:defRPr sz="1700"/>
            </a:lvl2pPr>
            <a:lvl3pPr lvl="2" indent="0" rtl="0">
              <a:spcBef>
                <a:spcPts val="0"/>
              </a:spcBef>
              <a:spcAft>
                <a:spcPts val="0"/>
              </a:spcAft>
              <a:buSzPts val="1300"/>
              <a:buNone/>
              <a:defRPr sz="1700"/>
            </a:lvl3pPr>
            <a:lvl4pPr lvl="3" indent="0" rtl="0">
              <a:spcBef>
                <a:spcPts val="0"/>
              </a:spcBef>
              <a:spcAft>
                <a:spcPts val="0"/>
              </a:spcAft>
              <a:buSzPts val="1300"/>
              <a:buNone/>
              <a:defRPr sz="1700"/>
            </a:lvl4pPr>
            <a:lvl5pPr lvl="4" indent="0" rtl="0">
              <a:spcBef>
                <a:spcPts val="0"/>
              </a:spcBef>
              <a:spcAft>
                <a:spcPts val="0"/>
              </a:spcAft>
              <a:buSzPts val="1300"/>
              <a:buNone/>
              <a:defRPr sz="1700"/>
            </a:lvl5pPr>
            <a:lvl6pPr lvl="5" indent="0" rtl="0">
              <a:spcBef>
                <a:spcPts val="0"/>
              </a:spcBef>
              <a:spcAft>
                <a:spcPts val="0"/>
              </a:spcAft>
              <a:buSzPts val="1300"/>
              <a:buNone/>
              <a:defRPr sz="1700"/>
            </a:lvl6pPr>
            <a:lvl7pPr lvl="6" indent="0" rtl="0">
              <a:spcBef>
                <a:spcPts val="0"/>
              </a:spcBef>
              <a:spcAft>
                <a:spcPts val="0"/>
              </a:spcAft>
              <a:buSzPts val="1300"/>
              <a:buNone/>
              <a:defRPr sz="1700"/>
            </a:lvl7pPr>
            <a:lvl8pPr lvl="7" indent="0" rtl="0">
              <a:spcBef>
                <a:spcPts val="0"/>
              </a:spcBef>
              <a:spcAft>
                <a:spcPts val="0"/>
              </a:spcAft>
              <a:buSzPts val="1300"/>
              <a:buNone/>
              <a:defRPr sz="1700"/>
            </a:lvl8pPr>
            <a:lvl9pPr lvl="8" indent="0" rtl="0">
              <a:spcBef>
                <a:spcPts val="0"/>
              </a:spcBef>
              <a:spcAft>
                <a:spcPts val="0"/>
              </a:spcAft>
              <a:buSzPts val="1300"/>
              <a:buNone/>
              <a:defRPr sz="1700"/>
            </a:lvl9pPr>
          </a:lstStyle>
          <a:p>
            <a:endParaRPr/>
          </a:p>
        </p:txBody>
      </p:sp>
      <p:sp>
        <p:nvSpPr>
          <p:cNvPr id="857" name="Google Shape;857;p112"/>
          <p:cNvSpPr txBox="1"/>
          <p:nvPr/>
        </p:nvSpPr>
        <p:spPr>
          <a:xfrm>
            <a:off x="495928" y="1338290"/>
            <a:ext cx="6648900" cy="1397400"/>
          </a:xfrm>
          <a:prstGeom prst="rect">
            <a:avLst/>
          </a:prstGeom>
          <a:noFill/>
          <a:ln>
            <a:noFill/>
          </a:ln>
        </p:spPr>
        <p:txBody>
          <a:bodyPr spcFirstLastPara="1" wrap="square" lIns="86000" tIns="42975" rIns="86000" bIns="42975" anchor="t" anchorCtr="0">
            <a:noAutofit/>
          </a:bodyPr>
          <a:lstStyle/>
          <a:p>
            <a:pPr marL="0" marR="0" lvl="0" indent="0" algn="l" rtl="0">
              <a:spcBef>
                <a:spcPts val="0"/>
              </a:spcBef>
              <a:spcAft>
                <a:spcPts val="0"/>
              </a:spcAft>
              <a:buNone/>
            </a:pPr>
            <a:r>
              <a:rPr lang="en-US" sz="8500" b="1">
                <a:solidFill>
                  <a:schemeClr val="lt1"/>
                </a:solidFill>
                <a:latin typeface="Roboto"/>
                <a:ea typeface="Roboto"/>
                <a:cs typeface="Roboto"/>
                <a:sym typeface="Roboto"/>
              </a:rPr>
              <a:t>Q&amp;A</a:t>
            </a:r>
            <a:endParaRPr sz="1300"/>
          </a:p>
        </p:txBody>
      </p:sp>
    </p:spTree>
  </p:cSld>
  <p:clrMapOvr>
    <a:masterClrMapping/>
  </p:clrMapOvr>
  <p:transition spd="med">
    <p:fade thruBlk="1"/>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ontent: IMAC">
  <p:cSld name="Content: IMAC">
    <p:spTree>
      <p:nvGrpSpPr>
        <p:cNvPr id="1" name="Shape 858"/>
        <p:cNvGrpSpPr/>
        <p:nvPr/>
      </p:nvGrpSpPr>
      <p:grpSpPr>
        <a:xfrm>
          <a:off x="0" y="0"/>
          <a:ext cx="0" cy="0"/>
          <a:chOff x="0" y="0"/>
          <a:chExt cx="0" cy="0"/>
        </a:xfrm>
      </p:grpSpPr>
      <p:pic>
        <p:nvPicPr>
          <p:cNvPr id="859" name="Google Shape;859;p113"/>
          <p:cNvPicPr preferRelativeResize="0"/>
          <p:nvPr/>
        </p:nvPicPr>
        <p:blipFill rotWithShape="1">
          <a:blip r:embed="rId2">
            <a:alphaModFix/>
          </a:blip>
          <a:srcRect/>
          <a:stretch/>
        </p:blipFill>
        <p:spPr>
          <a:xfrm>
            <a:off x="3314702" y="1555330"/>
            <a:ext cx="6340180" cy="5135577"/>
          </a:xfrm>
          <a:prstGeom prst="rect">
            <a:avLst/>
          </a:prstGeom>
          <a:noFill/>
          <a:ln>
            <a:noFill/>
          </a:ln>
        </p:spPr>
      </p:pic>
      <p:cxnSp>
        <p:nvCxnSpPr>
          <p:cNvPr id="860" name="Google Shape;860;p113"/>
          <p:cNvCxnSpPr/>
          <p:nvPr/>
        </p:nvCxnSpPr>
        <p:spPr>
          <a:xfrm>
            <a:off x="635001" y="635000"/>
            <a:ext cx="11734800" cy="0"/>
          </a:xfrm>
          <a:prstGeom prst="straightConnector1">
            <a:avLst/>
          </a:prstGeom>
          <a:noFill/>
          <a:ln>
            <a:noFill/>
          </a:ln>
        </p:spPr>
      </p:cxnSp>
      <p:cxnSp>
        <p:nvCxnSpPr>
          <p:cNvPr id="861" name="Google Shape;861;p113"/>
          <p:cNvCxnSpPr/>
          <p:nvPr/>
        </p:nvCxnSpPr>
        <p:spPr>
          <a:xfrm>
            <a:off x="635001" y="1219200"/>
            <a:ext cx="11734800" cy="0"/>
          </a:xfrm>
          <a:prstGeom prst="straightConnector1">
            <a:avLst/>
          </a:prstGeom>
          <a:noFill/>
          <a:ln>
            <a:noFill/>
          </a:ln>
        </p:spPr>
      </p:cxnSp>
      <p:sp>
        <p:nvSpPr>
          <p:cNvPr id="862" name="Google Shape;862;p113"/>
          <p:cNvSpPr txBox="1">
            <a:spLocks noGrp="1"/>
          </p:cNvSpPr>
          <p:nvPr>
            <p:ph type="body" idx="1"/>
          </p:nvPr>
        </p:nvSpPr>
        <p:spPr>
          <a:xfrm>
            <a:off x="3606800" y="1803402"/>
            <a:ext cx="5829300" cy="3289200"/>
          </a:xfrm>
          <a:prstGeom prst="rect">
            <a:avLst/>
          </a:prstGeom>
          <a:noFill/>
          <a:ln>
            <a:noFill/>
          </a:ln>
        </p:spPr>
        <p:txBody>
          <a:bodyPr spcFirstLastPara="1" wrap="square" lIns="86000" tIns="86000" rIns="86000" bIns="86000" anchor="ctr" anchorCtr="0"/>
          <a:lstStyle>
            <a:lvl1pPr marL="457200" marR="0" lvl="0" indent="-419100" algn="l" rtl="0">
              <a:lnSpc>
                <a:spcPct val="100000"/>
              </a:lnSpc>
              <a:spcBef>
                <a:spcPts val="0"/>
              </a:spcBef>
              <a:spcAft>
                <a:spcPts val="0"/>
              </a:spcAft>
              <a:buClr>
                <a:schemeClr val="dk1"/>
              </a:buClr>
              <a:buSzPts val="3000"/>
              <a:buFont typeface="Georgia"/>
              <a:buChar char="‣"/>
              <a:defRPr sz="3000" b="0" i="0" u="none" strike="noStrike" cap="none">
                <a:solidFill>
                  <a:schemeClr val="dk1"/>
                </a:solidFill>
                <a:latin typeface="Georgia"/>
                <a:ea typeface="Georgia"/>
                <a:cs typeface="Georgia"/>
                <a:sym typeface="Georgia"/>
              </a:defRPr>
            </a:lvl1pPr>
            <a:lvl2pPr marL="914400" marR="0" lvl="1" indent="-393700" algn="l" rtl="0">
              <a:lnSpc>
                <a:spcPct val="100000"/>
              </a:lnSpc>
              <a:spcBef>
                <a:spcPts val="1000"/>
              </a:spcBef>
              <a:spcAft>
                <a:spcPts val="0"/>
              </a:spcAft>
              <a:buClr>
                <a:schemeClr val="dk1"/>
              </a:buClr>
              <a:buSzPts val="2600"/>
              <a:buFont typeface="Arial"/>
              <a:buChar char="•"/>
              <a:defRPr sz="2600" b="0" i="0" u="none" strike="noStrike" cap="none">
                <a:solidFill>
                  <a:schemeClr val="dk1"/>
                </a:solidFill>
                <a:latin typeface="Georgia"/>
                <a:ea typeface="Georgia"/>
                <a:cs typeface="Georgia"/>
                <a:sym typeface="Georgia"/>
              </a:defRPr>
            </a:lvl2pPr>
            <a:lvl3pPr marL="1371600" marR="0" lvl="2" indent="-361950" algn="l" rtl="0">
              <a:lnSpc>
                <a:spcPct val="100000"/>
              </a:lnSpc>
              <a:spcBef>
                <a:spcPts val="1000"/>
              </a:spcBef>
              <a:spcAft>
                <a:spcPts val="0"/>
              </a:spcAft>
              <a:buClr>
                <a:schemeClr val="dk1"/>
              </a:buClr>
              <a:buSzPts val="2100"/>
              <a:buFont typeface="Arial"/>
              <a:buChar char="•"/>
              <a:defRPr sz="2100" b="0" i="0" u="none" strike="noStrike" cap="none">
                <a:solidFill>
                  <a:schemeClr val="dk1"/>
                </a:solidFill>
                <a:latin typeface="Georgia"/>
                <a:ea typeface="Georgia"/>
                <a:cs typeface="Georgia"/>
                <a:sym typeface="Georgia"/>
              </a:defRPr>
            </a:lvl3pPr>
            <a:lvl4pPr marL="1828800" marR="0" lvl="3"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Georgia"/>
                <a:ea typeface="Georgia"/>
                <a:cs typeface="Georgia"/>
                <a:sym typeface="Georgia"/>
              </a:defRPr>
            </a:lvl4pPr>
            <a:lvl5pPr marL="2286000" marR="0" lvl="4" indent="-336550" algn="l" rtl="0">
              <a:lnSpc>
                <a:spcPct val="100000"/>
              </a:lnSpc>
              <a:spcBef>
                <a:spcPts val="0"/>
              </a:spcBef>
              <a:spcAft>
                <a:spcPts val="0"/>
              </a:spcAft>
              <a:buClr>
                <a:schemeClr val="dk1"/>
              </a:buClr>
              <a:buSzPts val="1700"/>
              <a:buFont typeface="Arial"/>
              <a:buChar char="•"/>
              <a:defRPr sz="1700" b="0" i="0" u="none" strike="noStrike" cap="none">
                <a:solidFill>
                  <a:schemeClr val="dk1"/>
                </a:solidFill>
                <a:latin typeface="Georgia"/>
                <a:ea typeface="Georgia"/>
                <a:cs typeface="Georgia"/>
                <a:sym typeface="Georgia"/>
              </a:defRPr>
            </a:lvl5pPr>
            <a:lvl6pPr marL="2743200" marR="0" lvl="5"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6pPr>
            <a:lvl7pPr marL="3200400" marR="0" lvl="6"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7pPr>
            <a:lvl8pPr marL="3657600" marR="0" lvl="7"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8pPr>
            <a:lvl9pPr marL="4114800" marR="0" lvl="8"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ontent: MAC Book Pro">
  <p:cSld name="Content: MAC Book Pro">
    <p:spTree>
      <p:nvGrpSpPr>
        <p:cNvPr id="1" name="Shape 863"/>
        <p:cNvGrpSpPr/>
        <p:nvPr/>
      </p:nvGrpSpPr>
      <p:grpSpPr>
        <a:xfrm>
          <a:off x="0" y="0"/>
          <a:ext cx="0" cy="0"/>
          <a:chOff x="0" y="0"/>
          <a:chExt cx="0" cy="0"/>
        </a:xfrm>
      </p:grpSpPr>
      <p:pic>
        <p:nvPicPr>
          <p:cNvPr id="864" name="Google Shape;864;p114"/>
          <p:cNvPicPr preferRelativeResize="0"/>
          <p:nvPr/>
        </p:nvPicPr>
        <p:blipFill rotWithShape="1">
          <a:blip r:embed="rId2">
            <a:alphaModFix/>
          </a:blip>
          <a:srcRect/>
          <a:stretch/>
        </p:blipFill>
        <p:spPr>
          <a:xfrm>
            <a:off x="2794792" y="1556145"/>
            <a:ext cx="7294389" cy="5128009"/>
          </a:xfrm>
          <a:prstGeom prst="rect">
            <a:avLst/>
          </a:prstGeom>
          <a:noFill/>
          <a:ln>
            <a:noFill/>
          </a:ln>
        </p:spPr>
      </p:pic>
      <p:cxnSp>
        <p:nvCxnSpPr>
          <p:cNvPr id="865" name="Google Shape;865;p114"/>
          <p:cNvCxnSpPr/>
          <p:nvPr/>
        </p:nvCxnSpPr>
        <p:spPr>
          <a:xfrm>
            <a:off x="635001" y="635000"/>
            <a:ext cx="11734800" cy="0"/>
          </a:xfrm>
          <a:prstGeom prst="straightConnector1">
            <a:avLst/>
          </a:prstGeom>
          <a:noFill/>
          <a:ln>
            <a:noFill/>
          </a:ln>
        </p:spPr>
      </p:cxnSp>
      <p:cxnSp>
        <p:nvCxnSpPr>
          <p:cNvPr id="866" name="Google Shape;866;p114"/>
          <p:cNvCxnSpPr/>
          <p:nvPr/>
        </p:nvCxnSpPr>
        <p:spPr>
          <a:xfrm>
            <a:off x="635001" y="1219200"/>
            <a:ext cx="11734800" cy="0"/>
          </a:xfrm>
          <a:prstGeom prst="straightConnector1">
            <a:avLst/>
          </a:prstGeom>
          <a:noFill/>
          <a:ln>
            <a:noFill/>
          </a:ln>
        </p:spPr>
      </p:cxnSp>
      <p:sp>
        <p:nvSpPr>
          <p:cNvPr id="867" name="Google Shape;867;p114"/>
          <p:cNvSpPr txBox="1">
            <a:spLocks noGrp="1"/>
          </p:cNvSpPr>
          <p:nvPr>
            <p:ph type="body" idx="1"/>
          </p:nvPr>
        </p:nvSpPr>
        <p:spPr>
          <a:xfrm>
            <a:off x="3759201" y="1841501"/>
            <a:ext cx="5448300" cy="3390900"/>
          </a:xfrm>
          <a:prstGeom prst="rect">
            <a:avLst/>
          </a:prstGeom>
          <a:noFill/>
          <a:ln>
            <a:noFill/>
          </a:ln>
        </p:spPr>
        <p:txBody>
          <a:bodyPr spcFirstLastPara="1" wrap="square" lIns="86000" tIns="86000" rIns="86000" bIns="86000" anchor="ctr" anchorCtr="0"/>
          <a:lstStyle>
            <a:lvl1pPr marL="457200" marR="0" lvl="0" indent="-419100" algn="l" rtl="0">
              <a:lnSpc>
                <a:spcPct val="100000"/>
              </a:lnSpc>
              <a:spcBef>
                <a:spcPts val="0"/>
              </a:spcBef>
              <a:spcAft>
                <a:spcPts val="0"/>
              </a:spcAft>
              <a:buClr>
                <a:schemeClr val="dk1"/>
              </a:buClr>
              <a:buSzPts val="3000"/>
              <a:buFont typeface="Georgia"/>
              <a:buChar char="‣"/>
              <a:defRPr sz="3000" b="0" i="0" u="none" strike="noStrike" cap="none">
                <a:solidFill>
                  <a:schemeClr val="dk1"/>
                </a:solidFill>
                <a:latin typeface="Georgia"/>
                <a:ea typeface="Georgia"/>
                <a:cs typeface="Georgia"/>
                <a:sym typeface="Georgia"/>
              </a:defRPr>
            </a:lvl1pPr>
            <a:lvl2pPr marL="914400" marR="0" lvl="1" indent="-393700" algn="l" rtl="0">
              <a:lnSpc>
                <a:spcPct val="100000"/>
              </a:lnSpc>
              <a:spcBef>
                <a:spcPts val="1000"/>
              </a:spcBef>
              <a:spcAft>
                <a:spcPts val="0"/>
              </a:spcAft>
              <a:buClr>
                <a:schemeClr val="dk1"/>
              </a:buClr>
              <a:buSzPts val="2600"/>
              <a:buFont typeface="Arial"/>
              <a:buChar char="•"/>
              <a:defRPr sz="2600" b="0" i="0" u="none" strike="noStrike" cap="none">
                <a:solidFill>
                  <a:schemeClr val="dk1"/>
                </a:solidFill>
                <a:latin typeface="Georgia"/>
                <a:ea typeface="Georgia"/>
                <a:cs typeface="Georgia"/>
                <a:sym typeface="Georgia"/>
              </a:defRPr>
            </a:lvl2pPr>
            <a:lvl3pPr marL="1371600" marR="0" lvl="2" indent="-361950" algn="l" rtl="0">
              <a:lnSpc>
                <a:spcPct val="100000"/>
              </a:lnSpc>
              <a:spcBef>
                <a:spcPts val="1000"/>
              </a:spcBef>
              <a:spcAft>
                <a:spcPts val="0"/>
              </a:spcAft>
              <a:buClr>
                <a:schemeClr val="dk1"/>
              </a:buClr>
              <a:buSzPts val="2100"/>
              <a:buFont typeface="Arial"/>
              <a:buChar char="•"/>
              <a:defRPr sz="2100" b="0" i="0" u="none" strike="noStrike" cap="none">
                <a:solidFill>
                  <a:schemeClr val="dk1"/>
                </a:solidFill>
                <a:latin typeface="Georgia"/>
                <a:ea typeface="Georgia"/>
                <a:cs typeface="Georgia"/>
                <a:sym typeface="Georgia"/>
              </a:defRPr>
            </a:lvl3pPr>
            <a:lvl4pPr marL="1828800" marR="0" lvl="3"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Georgia"/>
                <a:ea typeface="Georgia"/>
                <a:cs typeface="Georgia"/>
                <a:sym typeface="Georgia"/>
              </a:defRPr>
            </a:lvl4pPr>
            <a:lvl5pPr marL="2286000" marR="0" lvl="4" indent="-336550" algn="l" rtl="0">
              <a:lnSpc>
                <a:spcPct val="100000"/>
              </a:lnSpc>
              <a:spcBef>
                <a:spcPts val="0"/>
              </a:spcBef>
              <a:spcAft>
                <a:spcPts val="0"/>
              </a:spcAft>
              <a:buClr>
                <a:schemeClr val="dk1"/>
              </a:buClr>
              <a:buSzPts val="1700"/>
              <a:buFont typeface="Arial"/>
              <a:buChar char="•"/>
              <a:defRPr sz="1700" b="0" i="0" u="none" strike="noStrike" cap="none">
                <a:solidFill>
                  <a:schemeClr val="dk1"/>
                </a:solidFill>
                <a:latin typeface="Georgia"/>
                <a:ea typeface="Georgia"/>
                <a:cs typeface="Georgia"/>
                <a:sym typeface="Georgia"/>
              </a:defRPr>
            </a:lvl5pPr>
            <a:lvl6pPr marL="2743200" marR="0" lvl="5"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6pPr>
            <a:lvl7pPr marL="3200400" marR="0" lvl="6"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7pPr>
            <a:lvl8pPr marL="3657600" marR="0" lvl="7"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8pPr>
            <a:lvl9pPr marL="4114800" marR="0" lvl="8"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ontent: IPad">
  <p:cSld name="Content: IPad">
    <p:spTree>
      <p:nvGrpSpPr>
        <p:cNvPr id="1" name="Shape 868"/>
        <p:cNvGrpSpPr/>
        <p:nvPr/>
      </p:nvGrpSpPr>
      <p:grpSpPr>
        <a:xfrm>
          <a:off x="0" y="0"/>
          <a:ext cx="0" cy="0"/>
          <a:chOff x="0" y="0"/>
          <a:chExt cx="0" cy="0"/>
        </a:xfrm>
      </p:grpSpPr>
      <p:pic>
        <p:nvPicPr>
          <p:cNvPr id="869" name="Google Shape;869;p115"/>
          <p:cNvPicPr preferRelativeResize="0"/>
          <p:nvPr/>
        </p:nvPicPr>
        <p:blipFill rotWithShape="1">
          <a:blip r:embed="rId2">
            <a:alphaModFix/>
          </a:blip>
          <a:srcRect/>
          <a:stretch/>
        </p:blipFill>
        <p:spPr>
          <a:xfrm>
            <a:off x="3136901" y="1511302"/>
            <a:ext cx="6822482" cy="5325529"/>
          </a:xfrm>
          <a:prstGeom prst="rect">
            <a:avLst/>
          </a:prstGeom>
          <a:noFill/>
          <a:ln>
            <a:noFill/>
          </a:ln>
        </p:spPr>
      </p:pic>
      <p:cxnSp>
        <p:nvCxnSpPr>
          <p:cNvPr id="870" name="Google Shape;870;p115"/>
          <p:cNvCxnSpPr/>
          <p:nvPr/>
        </p:nvCxnSpPr>
        <p:spPr>
          <a:xfrm>
            <a:off x="635001" y="635000"/>
            <a:ext cx="11734800" cy="0"/>
          </a:xfrm>
          <a:prstGeom prst="straightConnector1">
            <a:avLst/>
          </a:prstGeom>
          <a:noFill/>
          <a:ln>
            <a:noFill/>
          </a:ln>
        </p:spPr>
      </p:cxnSp>
      <p:cxnSp>
        <p:nvCxnSpPr>
          <p:cNvPr id="871" name="Google Shape;871;p115"/>
          <p:cNvCxnSpPr/>
          <p:nvPr/>
        </p:nvCxnSpPr>
        <p:spPr>
          <a:xfrm>
            <a:off x="635001" y="1219200"/>
            <a:ext cx="11734800" cy="0"/>
          </a:xfrm>
          <a:prstGeom prst="straightConnector1">
            <a:avLst/>
          </a:prstGeom>
          <a:noFill/>
          <a:ln>
            <a:noFill/>
          </a:ln>
        </p:spPr>
      </p:cxnSp>
      <p:sp>
        <p:nvSpPr>
          <p:cNvPr id="872" name="Google Shape;872;p115"/>
          <p:cNvSpPr txBox="1">
            <a:spLocks noGrp="1"/>
          </p:cNvSpPr>
          <p:nvPr>
            <p:ph type="body" idx="1"/>
          </p:nvPr>
        </p:nvSpPr>
        <p:spPr>
          <a:xfrm>
            <a:off x="3822702" y="2095502"/>
            <a:ext cx="5435700" cy="4089300"/>
          </a:xfrm>
          <a:prstGeom prst="rect">
            <a:avLst/>
          </a:prstGeom>
          <a:noFill/>
          <a:ln>
            <a:noFill/>
          </a:ln>
        </p:spPr>
        <p:txBody>
          <a:bodyPr spcFirstLastPara="1" wrap="square" lIns="86000" tIns="86000" rIns="86000" bIns="86000" anchor="ctr" anchorCtr="0"/>
          <a:lstStyle>
            <a:lvl1pPr marL="457200" marR="0" lvl="0" indent="-419100" algn="l" rtl="0">
              <a:lnSpc>
                <a:spcPct val="100000"/>
              </a:lnSpc>
              <a:spcBef>
                <a:spcPts val="0"/>
              </a:spcBef>
              <a:spcAft>
                <a:spcPts val="0"/>
              </a:spcAft>
              <a:buClr>
                <a:schemeClr val="dk1"/>
              </a:buClr>
              <a:buSzPts val="3000"/>
              <a:buFont typeface="Georgia"/>
              <a:buChar char="‣"/>
              <a:defRPr sz="3000" b="0" i="0" u="none" strike="noStrike" cap="none">
                <a:solidFill>
                  <a:schemeClr val="dk1"/>
                </a:solidFill>
                <a:latin typeface="Georgia"/>
                <a:ea typeface="Georgia"/>
                <a:cs typeface="Georgia"/>
                <a:sym typeface="Georgia"/>
              </a:defRPr>
            </a:lvl1pPr>
            <a:lvl2pPr marL="914400" marR="0" lvl="1" indent="-393700" algn="l" rtl="0">
              <a:lnSpc>
                <a:spcPct val="100000"/>
              </a:lnSpc>
              <a:spcBef>
                <a:spcPts val="1000"/>
              </a:spcBef>
              <a:spcAft>
                <a:spcPts val="0"/>
              </a:spcAft>
              <a:buClr>
                <a:schemeClr val="dk1"/>
              </a:buClr>
              <a:buSzPts val="2600"/>
              <a:buFont typeface="Arial"/>
              <a:buChar char="•"/>
              <a:defRPr sz="2600" b="0" i="0" u="none" strike="noStrike" cap="none">
                <a:solidFill>
                  <a:schemeClr val="dk1"/>
                </a:solidFill>
                <a:latin typeface="Georgia"/>
                <a:ea typeface="Georgia"/>
                <a:cs typeface="Georgia"/>
                <a:sym typeface="Georgia"/>
              </a:defRPr>
            </a:lvl2pPr>
            <a:lvl3pPr marL="1371600" marR="0" lvl="2" indent="-361950" algn="l" rtl="0">
              <a:lnSpc>
                <a:spcPct val="100000"/>
              </a:lnSpc>
              <a:spcBef>
                <a:spcPts val="1000"/>
              </a:spcBef>
              <a:spcAft>
                <a:spcPts val="0"/>
              </a:spcAft>
              <a:buClr>
                <a:schemeClr val="dk1"/>
              </a:buClr>
              <a:buSzPts val="2100"/>
              <a:buFont typeface="Arial"/>
              <a:buChar char="•"/>
              <a:defRPr sz="2100" b="0" i="0" u="none" strike="noStrike" cap="none">
                <a:solidFill>
                  <a:schemeClr val="dk1"/>
                </a:solidFill>
                <a:latin typeface="Georgia"/>
                <a:ea typeface="Georgia"/>
                <a:cs typeface="Georgia"/>
                <a:sym typeface="Georgia"/>
              </a:defRPr>
            </a:lvl3pPr>
            <a:lvl4pPr marL="1828800" marR="0" lvl="3"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Georgia"/>
                <a:ea typeface="Georgia"/>
                <a:cs typeface="Georgia"/>
                <a:sym typeface="Georgia"/>
              </a:defRPr>
            </a:lvl4pPr>
            <a:lvl5pPr marL="2286000" marR="0" lvl="4" indent="-336550" algn="l" rtl="0">
              <a:lnSpc>
                <a:spcPct val="100000"/>
              </a:lnSpc>
              <a:spcBef>
                <a:spcPts val="0"/>
              </a:spcBef>
              <a:spcAft>
                <a:spcPts val="0"/>
              </a:spcAft>
              <a:buClr>
                <a:schemeClr val="dk1"/>
              </a:buClr>
              <a:buSzPts val="1700"/>
              <a:buFont typeface="Arial"/>
              <a:buChar char="•"/>
              <a:defRPr sz="1700" b="0" i="0" u="none" strike="noStrike" cap="none">
                <a:solidFill>
                  <a:schemeClr val="dk1"/>
                </a:solidFill>
                <a:latin typeface="Georgia"/>
                <a:ea typeface="Georgia"/>
                <a:cs typeface="Georgia"/>
                <a:sym typeface="Georgia"/>
              </a:defRPr>
            </a:lvl5pPr>
            <a:lvl6pPr marL="2743200" marR="0" lvl="5"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6pPr>
            <a:lvl7pPr marL="3200400" marR="0" lvl="6"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7pPr>
            <a:lvl8pPr marL="3657600" marR="0" lvl="7"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8pPr>
            <a:lvl9pPr marL="4114800" marR="0" lvl="8"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ontent: Smart Phones">
  <p:cSld name="Content: Smart Phones">
    <p:spTree>
      <p:nvGrpSpPr>
        <p:cNvPr id="1" name="Shape 873"/>
        <p:cNvGrpSpPr/>
        <p:nvPr/>
      </p:nvGrpSpPr>
      <p:grpSpPr>
        <a:xfrm>
          <a:off x="0" y="0"/>
          <a:ext cx="0" cy="0"/>
          <a:chOff x="0" y="0"/>
          <a:chExt cx="0" cy="0"/>
        </a:xfrm>
      </p:grpSpPr>
      <p:pic>
        <p:nvPicPr>
          <p:cNvPr id="874" name="Google Shape;874;p116"/>
          <p:cNvPicPr preferRelativeResize="0"/>
          <p:nvPr/>
        </p:nvPicPr>
        <p:blipFill rotWithShape="1">
          <a:blip r:embed="rId2">
            <a:alphaModFix/>
          </a:blip>
          <a:srcRect/>
          <a:stretch/>
        </p:blipFill>
        <p:spPr>
          <a:xfrm>
            <a:off x="1016000" y="1313656"/>
            <a:ext cx="4030387" cy="6040332"/>
          </a:xfrm>
          <a:prstGeom prst="rect">
            <a:avLst/>
          </a:prstGeom>
          <a:noFill/>
          <a:ln>
            <a:noFill/>
          </a:ln>
        </p:spPr>
      </p:pic>
      <p:pic>
        <p:nvPicPr>
          <p:cNvPr id="875" name="Google Shape;875;p116"/>
          <p:cNvPicPr preferRelativeResize="0"/>
          <p:nvPr/>
        </p:nvPicPr>
        <p:blipFill rotWithShape="1">
          <a:blip r:embed="rId3">
            <a:alphaModFix/>
          </a:blip>
          <a:srcRect/>
          <a:stretch/>
        </p:blipFill>
        <p:spPr>
          <a:xfrm>
            <a:off x="4673600" y="1371602"/>
            <a:ext cx="3683379" cy="5477177"/>
          </a:xfrm>
          <a:prstGeom prst="rect">
            <a:avLst/>
          </a:prstGeom>
          <a:noFill/>
          <a:ln>
            <a:noFill/>
          </a:ln>
        </p:spPr>
      </p:pic>
      <p:pic>
        <p:nvPicPr>
          <p:cNvPr id="876" name="Google Shape;876;p116"/>
          <p:cNvPicPr preferRelativeResize="0"/>
          <p:nvPr/>
        </p:nvPicPr>
        <p:blipFill rotWithShape="1">
          <a:blip r:embed="rId4">
            <a:alphaModFix/>
          </a:blip>
          <a:srcRect/>
          <a:stretch/>
        </p:blipFill>
        <p:spPr>
          <a:xfrm>
            <a:off x="8508999" y="1358903"/>
            <a:ext cx="2972368" cy="5459451"/>
          </a:xfrm>
          <a:prstGeom prst="rect">
            <a:avLst/>
          </a:prstGeom>
          <a:noFill/>
          <a:ln>
            <a:noFill/>
          </a:ln>
        </p:spPr>
      </p:pic>
      <p:cxnSp>
        <p:nvCxnSpPr>
          <p:cNvPr id="877" name="Google Shape;877;p116"/>
          <p:cNvCxnSpPr/>
          <p:nvPr/>
        </p:nvCxnSpPr>
        <p:spPr>
          <a:xfrm>
            <a:off x="635001" y="635000"/>
            <a:ext cx="11734800" cy="0"/>
          </a:xfrm>
          <a:prstGeom prst="straightConnector1">
            <a:avLst/>
          </a:prstGeom>
          <a:noFill/>
          <a:ln>
            <a:noFill/>
          </a:ln>
        </p:spPr>
      </p:cxnSp>
      <p:cxnSp>
        <p:nvCxnSpPr>
          <p:cNvPr id="878" name="Google Shape;878;p116"/>
          <p:cNvCxnSpPr/>
          <p:nvPr/>
        </p:nvCxnSpPr>
        <p:spPr>
          <a:xfrm>
            <a:off x="635001" y="1219200"/>
            <a:ext cx="11734800" cy="0"/>
          </a:xfrm>
          <a:prstGeom prst="straightConnector1">
            <a:avLst/>
          </a:prstGeom>
          <a:noFill/>
          <a:ln>
            <a:noFill/>
          </a:ln>
        </p:spPr>
      </p:cxnSp>
      <p:sp>
        <p:nvSpPr>
          <p:cNvPr id="879" name="Google Shape;879;p116"/>
          <p:cNvSpPr/>
          <p:nvPr/>
        </p:nvSpPr>
        <p:spPr>
          <a:xfrm>
            <a:off x="5651502" y="3835402"/>
            <a:ext cx="1707900" cy="254100"/>
          </a:xfrm>
          <a:prstGeom prst="rect">
            <a:avLst/>
          </a:prstGeom>
          <a:noFill/>
          <a:ln>
            <a:noFill/>
          </a:ln>
        </p:spPr>
        <p:txBody>
          <a:bodyPr spcFirstLastPara="1" wrap="square" lIns="38000" tIns="38000" rIns="38000" bIns="38000" anchor="t" anchorCtr="0">
            <a:noAutofit/>
          </a:bodyPr>
          <a:lstStyle/>
          <a:p>
            <a:pPr marL="0" marR="0" lvl="0" indent="0" algn="l" rtl="0">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300"/>
          </a:p>
        </p:txBody>
      </p:sp>
      <p:sp>
        <p:nvSpPr>
          <p:cNvPr id="880" name="Google Shape;880;p116"/>
          <p:cNvSpPr/>
          <p:nvPr/>
        </p:nvSpPr>
        <p:spPr>
          <a:xfrm>
            <a:off x="9182101" y="3835402"/>
            <a:ext cx="1707900" cy="254100"/>
          </a:xfrm>
          <a:prstGeom prst="rect">
            <a:avLst/>
          </a:prstGeom>
          <a:noFill/>
          <a:ln>
            <a:noFill/>
          </a:ln>
        </p:spPr>
        <p:txBody>
          <a:bodyPr spcFirstLastPara="1" wrap="square" lIns="38000" tIns="38000" rIns="38000" bIns="38000" anchor="t" anchorCtr="0">
            <a:noAutofit/>
          </a:bodyPr>
          <a:lstStyle/>
          <a:p>
            <a:pPr marL="0" marR="0" lvl="0" indent="0" algn="l" rtl="0">
              <a:spcBef>
                <a:spcPts val="0"/>
              </a:spcBef>
              <a:spcAft>
                <a:spcPts val="0"/>
              </a:spcAft>
              <a:buClr>
                <a:srgbClr val="000000"/>
              </a:buClr>
              <a:buFont typeface="Arial"/>
              <a:buNone/>
            </a:pPr>
            <a:r>
              <a:rPr lang="en-US" sz="1400" b="0" i="0" u="none" strike="noStrike" cap="none">
                <a:solidFill>
                  <a:srgbClr val="000000"/>
                </a:solidFill>
                <a:latin typeface="Arial"/>
                <a:ea typeface="Arial"/>
                <a:cs typeface="Arial"/>
                <a:sym typeface="Arial"/>
              </a:rPr>
              <a:t>Drag an object here</a:t>
            </a:r>
            <a:endParaRPr sz="1300"/>
          </a:p>
        </p:txBody>
      </p:sp>
      <p:sp>
        <p:nvSpPr>
          <p:cNvPr id="881" name="Google Shape;881;p116"/>
          <p:cNvSpPr txBox="1">
            <a:spLocks noGrp="1"/>
          </p:cNvSpPr>
          <p:nvPr>
            <p:ph type="body" idx="1"/>
          </p:nvPr>
        </p:nvSpPr>
        <p:spPr>
          <a:xfrm>
            <a:off x="1841501" y="1981203"/>
            <a:ext cx="2311200" cy="3962400"/>
          </a:xfrm>
          <a:prstGeom prst="rect">
            <a:avLst/>
          </a:prstGeom>
          <a:noFill/>
          <a:ln>
            <a:noFill/>
          </a:ln>
        </p:spPr>
        <p:txBody>
          <a:bodyPr spcFirstLastPara="1" wrap="square" lIns="86000" tIns="86000" rIns="86000" bIns="86000" anchor="ctr" anchorCtr="0"/>
          <a:lstStyle>
            <a:lvl1pPr marL="457200" marR="0" lvl="0" indent="-419100" algn="l" rtl="0">
              <a:lnSpc>
                <a:spcPct val="100000"/>
              </a:lnSpc>
              <a:spcBef>
                <a:spcPts val="0"/>
              </a:spcBef>
              <a:spcAft>
                <a:spcPts val="0"/>
              </a:spcAft>
              <a:buClr>
                <a:schemeClr val="dk1"/>
              </a:buClr>
              <a:buSzPts val="3000"/>
              <a:buFont typeface="Georgia"/>
              <a:buChar char="‣"/>
              <a:defRPr sz="3000" b="0" i="0" u="none" strike="noStrike" cap="none">
                <a:solidFill>
                  <a:schemeClr val="dk1"/>
                </a:solidFill>
                <a:latin typeface="Georgia"/>
                <a:ea typeface="Georgia"/>
                <a:cs typeface="Georgia"/>
                <a:sym typeface="Georgia"/>
              </a:defRPr>
            </a:lvl1pPr>
            <a:lvl2pPr marL="914400" marR="0" lvl="1" indent="-393700" algn="l" rtl="0">
              <a:lnSpc>
                <a:spcPct val="100000"/>
              </a:lnSpc>
              <a:spcBef>
                <a:spcPts val="1000"/>
              </a:spcBef>
              <a:spcAft>
                <a:spcPts val="0"/>
              </a:spcAft>
              <a:buClr>
                <a:schemeClr val="dk1"/>
              </a:buClr>
              <a:buSzPts val="2600"/>
              <a:buFont typeface="Arial"/>
              <a:buChar char="•"/>
              <a:defRPr sz="2600" b="0" i="0" u="none" strike="noStrike" cap="none">
                <a:solidFill>
                  <a:schemeClr val="dk1"/>
                </a:solidFill>
                <a:latin typeface="Georgia"/>
                <a:ea typeface="Georgia"/>
                <a:cs typeface="Georgia"/>
                <a:sym typeface="Georgia"/>
              </a:defRPr>
            </a:lvl2pPr>
            <a:lvl3pPr marL="1371600" marR="0" lvl="2" indent="-361950" algn="l" rtl="0">
              <a:lnSpc>
                <a:spcPct val="100000"/>
              </a:lnSpc>
              <a:spcBef>
                <a:spcPts val="1000"/>
              </a:spcBef>
              <a:spcAft>
                <a:spcPts val="0"/>
              </a:spcAft>
              <a:buClr>
                <a:schemeClr val="dk1"/>
              </a:buClr>
              <a:buSzPts val="2100"/>
              <a:buFont typeface="Arial"/>
              <a:buChar char="•"/>
              <a:defRPr sz="2100" b="0" i="0" u="none" strike="noStrike" cap="none">
                <a:solidFill>
                  <a:schemeClr val="dk1"/>
                </a:solidFill>
                <a:latin typeface="Georgia"/>
                <a:ea typeface="Georgia"/>
                <a:cs typeface="Georgia"/>
                <a:sym typeface="Georgia"/>
              </a:defRPr>
            </a:lvl3pPr>
            <a:lvl4pPr marL="1828800" marR="0" lvl="3"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Georgia"/>
                <a:ea typeface="Georgia"/>
                <a:cs typeface="Georgia"/>
                <a:sym typeface="Georgia"/>
              </a:defRPr>
            </a:lvl4pPr>
            <a:lvl5pPr marL="2286000" marR="0" lvl="4" indent="-336550" algn="l" rtl="0">
              <a:lnSpc>
                <a:spcPct val="100000"/>
              </a:lnSpc>
              <a:spcBef>
                <a:spcPts val="0"/>
              </a:spcBef>
              <a:spcAft>
                <a:spcPts val="0"/>
              </a:spcAft>
              <a:buClr>
                <a:schemeClr val="dk1"/>
              </a:buClr>
              <a:buSzPts val="1700"/>
              <a:buFont typeface="Arial"/>
              <a:buChar char="•"/>
              <a:defRPr sz="1700" b="0" i="0" u="none" strike="noStrike" cap="none">
                <a:solidFill>
                  <a:schemeClr val="dk1"/>
                </a:solidFill>
                <a:latin typeface="Georgia"/>
                <a:ea typeface="Georgia"/>
                <a:cs typeface="Georgia"/>
                <a:sym typeface="Georgia"/>
              </a:defRPr>
            </a:lvl5pPr>
            <a:lvl6pPr marL="2743200" marR="0" lvl="5"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6pPr>
            <a:lvl7pPr marL="3200400" marR="0" lvl="6"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7pPr>
            <a:lvl8pPr marL="3657600" marR="0" lvl="7"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8pPr>
            <a:lvl9pPr marL="4114800" marR="0" lvl="8" indent="-349250" algn="l" rtl="0">
              <a:lnSpc>
                <a:spcPct val="100000"/>
              </a:lnSpc>
              <a:spcBef>
                <a:spcPts val="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med">
    <p:fade thruBlk="1"/>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OLORS/SHAPES">
  <p:cSld name="COLORS/SHAPES">
    <p:spTree>
      <p:nvGrpSpPr>
        <p:cNvPr id="1" name="Shape 882"/>
        <p:cNvGrpSpPr/>
        <p:nvPr/>
      </p:nvGrpSpPr>
      <p:grpSpPr>
        <a:xfrm>
          <a:off x="0" y="0"/>
          <a:ext cx="0" cy="0"/>
          <a:chOff x="0" y="0"/>
          <a:chExt cx="0" cy="0"/>
        </a:xfrm>
      </p:grpSpPr>
      <p:sp>
        <p:nvSpPr>
          <p:cNvPr id="883" name="Google Shape;883;p117"/>
          <p:cNvSpPr txBox="1">
            <a:spLocks noGrp="1"/>
          </p:cNvSpPr>
          <p:nvPr>
            <p:ph type="title"/>
          </p:nvPr>
        </p:nvSpPr>
        <p:spPr>
          <a:xfrm>
            <a:off x="455502" y="734830"/>
            <a:ext cx="11957400" cy="652200"/>
          </a:xfrm>
          <a:prstGeom prst="rect">
            <a:avLst/>
          </a:prstGeom>
          <a:noFill/>
          <a:ln>
            <a:noFill/>
          </a:ln>
        </p:spPr>
        <p:txBody>
          <a:bodyPr spcFirstLastPara="1" wrap="square" lIns="86000" tIns="86000" rIns="86000" bIns="86000" anchor="t" anchorCtr="0"/>
          <a:lstStyle>
            <a:lvl1pPr marL="0" marR="0" lvl="0" indent="0" algn="l" rtl="0">
              <a:lnSpc>
                <a:spcPct val="90000"/>
              </a:lnSpc>
              <a:spcBef>
                <a:spcPts val="0"/>
              </a:spcBef>
              <a:spcAft>
                <a:spcPts val="0"/>
              </a:spcAft>
              <a:buClr>
                <a:schemeClr val="dk1"/>
              </a:buClr>
              <a:buSzPts val="1300"/>
              <a:buFont typeface="Oswald"/>
              <a:buNone/>
              <a:defRPr sz="3400" b="1" i="0" u="none" strike="noStrike" cap="none">
                <a:solidFill>
                  <a:schemeClr val="dk1"/>
                </a:solidFill>
                <a:latin typeface="Oswald"/>
                <a:ea typeface="Oswald"/>
                <a:cs typeface="Oswald"/>
                <a:sym typeface="Oswald"/>
              </a:defRPr>
            </a:lvl1pPr>
            <a:lvl2pPr lvl="1" indent="0" rtl="0">
              <a:spcBef>
                <a:spcPts val="0"/>
              </a:spcBef>
              <a:spcAft>
                <a:spcPts val="0"/>
              </a:spcAft>
              <a:buSzPts val="1300"/>
              <a:buNone/>
              <a:defRPr sz="1700"/>
            </a:lvl2pPr>
            <a:lvl3pPr lvl="2" indent="0" rtl="0">
              <a:spcBef>
                <a:spcPts val="0"/>
              </a:spcBef>
              <a:spcAft>
                <a:spcPts val="0"/>
              </a:spcAft>
              <a:buSzPts val="1300"/>
              <a:buNone/>
              <a:defRPr sz="1700"/>
            </a:lvl3pPr>
            <a:lvl4pPr lvl="3" indent="0" rtl="0">
              <a:spcBef>
                <a:spcPts val="0"/>
              </a:spcBef>
              <a:spcAft>
                <a:spcPts val="0"/>
              </a:spcAft>
              <a:buSzPts val="1300"/>
              <a:buNone/>
              <a:defRPr sz="1700"/>
            </a:lvl4pPr>
            <a:lvl5pPr lvl="4" indent="0" rtl="0">
              <a:spcBef>
                <a:spcPts val="0"/>
              </a:spcBef>
              <a:spcAft>
                <a:spcPts val="0"/>
              </a:spcAft>
              <a:buSzPts val="1300"/>
              <a:buNone/>
              <a:defRPr sz="1700"/>
            </a:lvl5pPr>
            <a:lvl6pPr lvl="5" indent="0" rtl="0">
              <a:spcBef>
                <a:spcPts val="0"/>
              </a:spcBef>
              <a:spcAft>
                <a:spcPts val="0"/>
              </a:spcAft>
              <a:buSzPts val="1300"/>
              <a:buNone/>
              <a:defRPr sz="1700"/>
            </a:lvl6pPr>
            <a:lvl7pPr lvl="6" indent="0" rtl="0">
              <a:spcBef>
                <a:spcPts val="0"/>
              </a:spcBef>
              <a:spcAft>
                <a:spcPts val="0"/>
              </a:spcAft>
              <a:buSzPts val="1300"/>
              <a:buNone/>
              <a:defRPr sz="1700"/>
            </a:lvl7pPr>
            <a:lvl8pPr lvl="7" indent="0" rtl="0">
              <a:spcBef>
                <a:spcPts val="0"/>
              </a:spcBef>
              <a:spcAft>
                <a:spcPts val="0"/>
              </a:spcAft>
              <a:buSzPts val="1300"/>
              <a:buNone/>
              <a:defRPr sz="1700"/>
            </a:lvl8pPr>
            <a:lvl9pPr lvl="8" indent="0" rtl="0">
              <a:spcBef>
                <a:spcPts val="0"/>
              </a:spcBef>
              <a:spcAft>
                <a:spcPts val="0"/>
              </a:spcAft>
              <a:buSzPts val="1300"/>
              <a:buNone/>
              <a:defRPr sz="1700"/>
            </a:lvl9pPr>
          </a:lstStyle>
          <a:p>
            <a:endParaRPr/>
          </a:p>
        </p:txBody>
      </p:sp>
      <p:sp>
        <p:nvSpPr>
          <p:cNvPr id="884" name="Google Shape;884;p117"/>
          <p:cNvSpPr/>
          <p:nvPr/>
        </p:nvSpPr>
        <p:spPr>
          <a:xfrm>
            <a:off x="671717" y="1536032"/>
            <a:ext cx="1831200" cy="1828200"/>
          </a:xfrm>
          <a:prstGeom prst="rect">
            <a:avLst/>
          </a:prstGeom>
          <a:solidFill>
            <a:srgbClr val="000000"/>
          </a:solid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FFFFFF"/>
              </a:buClr>
              <a:buFont typeface="Oswald"/>
              <a:buNone/>
            </a:pPr>
            <a:r>
              <a:rPr lang="en-US" sz="1400" b="1" i="0" u="none" strike="noStrike" cap="none">
                <a:solidFill>
                  <a:srgbClr val="FFFFFF"/>
                </a:solidFill>
                <a:latin typeface="Oswald"/>
                <a:ea typeface="Oswald"/>
                <a:cs typeface="Oswald"/>
                <a:sym typeface="Oswald"/>
              </a:rPr>
              <a:t>BLACK</a:t>
            </a:r>
            <a:endParaRPr sz="1300"/>
          </a:p>
          <a:p>
            <a:pPr marL="0" marR="0" lvl="0" indent="0" algn="l" rtl="0">
              <a:lnSpc>
                <a:spcPct val="100000"/>
              </a:lnSpc>
              <a:spcBef>
                <a:spcPts val="0"/>
              </a:spcBef>
              <a:spcAft>
                <a:spcPts val="0"/>
              </a:spcAft>
              <a:buClr>
                <a:srgbClr val="FFFFFF"/>
              </a:buClr>
              <a:buFont typeface="Georgia"/>
              <a:buNone/>
            </a:pPr>
            <a:r>
              <a:rPr lang="en-US" sz="1400" b="0" i="0" u="none" strike="noStrike" cap="none">
                <a:solidFill>
                  <a:srgbClr val="FFFFFF"/>
                </a:solidFill>
                <a:latin typeface="Georgia"/>
                <a:ea typeface="Georgia"/>
                <a:cs typeface="Georgia"/>
                <a:sym typeface="Georgia"/>
              </a:rPr>
              <a:t>--</a:t>
            </a:r>
            <a:endParaRPr sz="1300"/>
          </a:p>
          <a:p>
            <a:pPr marL="0" marR="0" lvl="0" indent="0" algn="l" rtl="0">
              <a:lnSpc>
                <a:spcPct val="100000"/>
              </a:lnSpc>
              <a:spcBef>
                <a:spcPts val="0"/>
              </a:spcBef>
              <a:spcAft>
                <a:spcPts val="0"/>
              </a:spcAft>
              <a:buClr>
                <a:srgbClr val="FFFFFF"/>
              </a:buClr>
              <a:buFont typeface="Georgia"/>
              <a:buNone/>
            </a:pPr>
            <a:r>
              <a:rPr lang="en-US" sz="1300" b="0" i="0" u="none" strike="noStrike" cap="none">
                <a:solidFill>
                  <a:srgbClr val="FFFFFF"/>
                </a:solidFill>
                <a:latin typeface="Georgia"/>
                <a:ea typeface="Georgia"/>
                <a:cs typeface="Georgia"/>
                <a:sym typeface="Georgia"/>
              </a:rPr>
              <a:t>CMYK 0/0/0/100</a:t>
            </a:r>
            <a:endParaRPr sz="1300"/>
          </a:p>
          <a:p>
            <a:pPr marL="0" marR="0" lvl="0" indent="0" algn="l" rtl="0">
              <a:lnSpc>
                <a:spcPct val="100000"/>
              </a:lnSpc>
              <a:spcBef>
                <a:spcPts val="0"/>
              </a:spcBef>
              <a:spcAft>
                <a:spcPts val="0"/>
              </a:spcAft>
              <a:buClr>
                <a:srgbClr val="FFFFFF"/>
              </a:buClr>
              <a:buFont typeface="Georgia"/>
              <a:buNone/>
            </a:pPr>
            <a:r>
              <a:rPr lang="en-US" sz="1300" b="0" i="0" u="none" strike="noStrike" cap="none">
                <a:solidFill>
                  <a:srgbClr val="FFFFFF"/>
                </a:solidFill>
                <a:latin typeface="Georgia"/>
                <a:ea typeface="Georgia"/>
                <a:cs typeface="Georgia"/>
                <a:sym typeface="Georgia"/>
              </a:rPr>
              <a:t>RGB 0/0/0</a:t>
            </a:r>
            <a:endParaRPr sz="1300"/>
          </a:p>
          <a:p>
            <a:pPr marL="0" marR="0" lvl="0" indent="0" algn="l" rtl="0">
              <a:lnSpc>
                <a:spcPct val="100000"/>
              </a:lnSpc>
              <a:spcBef>
                <a:spcPts val="0"/>
              </a:spcBef>
              <a:spcAft>
                <a:spcPts val="0"/>
              </a:spcAft>
              <a:buClr>
                <a:srgbClr val="FFFFFF"/>
              </a:buClr>
              <a:buFont typeface="Georgia"/>
              <a:buNone/>
            </a:pPr>
            <a:r>
              <a:rPr lang="en-US" sz="1300" b="0" i="0" u="none" strike="noStrike" cap="none">
                <a:solidFill>
                  <a:srgbClr val="FFFFFF"/>
                </a:solidFill>
                <a:latin typeface="Georgia"/>
                <a:ea typeface="Georgia"/>
                <a:cs typeface="Georgia"/>
                <a:sym typeface="Georgia"/>
              </a:rPr>
              <a:t>HEX 000000</a:t>
            </a:r>
            <a:endParaRPr sz="1300"/>
          </a:p>
          <a:p>
            <a:pPr marL="0" marR="0" lvl="0" indent="0" algn="l" rtl="0">
              <a:lnSpc>
                <a:spcPct val="100000"/>
              </a:lnSpc>
              <a:spcBef>
                <a:spcPts val="0"/>
              </a:spcBef>
              <a:spcAft>
                <a:spcPts val="0"/>
              </a:spcAft>
              <a:buClr>
                <a:srgbClr val="FFFFFF"/>
              </a:buClr>
              <a:buFont typeface="Georgia"/>
              <a:buNone/>
            </a:pPr>
            <a:r>
              <a:rPr lang="en-US" sz="1300" b="0" i="0" u="none" strike="noStrike" cap="none">
                <a:solidFill>
                  <a:srgbClr val="FFFFFF"/>
                </a:solidFill>
                <a:latin typeface="Georgia"/>
                <a:ea typeface="Georgia"/>
                <a:cs typeface="Georgia"/>
                <a:sym typeface="Georgia"/>
              </a:rPr>
              <a:t>PMS Process Black C</a:t>
            </a:r>
            <a:endParaRPr sz="1300"/>
          </a:p>
          <a:p>
            <a:pPr marL="0" marR="0" lvl="0" indent="0" algn="l" rtl="0">
              <a:lnSpc>
                <a:spcPct val="100000"/>
              </a:lnSpc>
              <a:spcBef>
                <a:spcPts val="0"/>
              </a:spcBef>
              <a:spcAft>
                <a:spcPts val="0"/>
              </a:spcAft>
              <a:buClr>
                <a:schemeClr val="dk1"/>
              </a:buClr>
              <a:buFont typeface="Calibri"/>
              <a:buNone/>
            </a:pPr>
            <a:endParaRPr sz="1400" b="0" i="0" u="none" strike="noStrike" cap="none">
              <a:solidFill>
                <a:srgbClr val="FFFFFF"/>
              </a:solidFill>
              <a:latin typeface="Arial"/>
              <a:ea typeface="Arial"/>
              <a:cs typeface="Arial"/>
              <a:sym typeface="Arial"/>
            </a:endParaRPr>
          </a:p>
        </p:txBody>
      </p:sp>
      <p:sp>
        <p:nvSpPr>
          <p:cNvPr id="885" name="Google Shape;885;p117"/>
          <p:cNvSpPr/>
          <p:nvPr/>
        </p:nvSpPr>
        <p:spPr>
          <a:xfrm>
            <a:off x="2691983" y="1536032"/>
            <a:ext cx="1831200" cy="1828200"/>
          </a:xfrm>
          <a:prstGeom prst="rect">
            <a:avLst/>
          </a:prstGeom>
          <a:solidFill>
            <a:srgbClr val="FFFFFF"/>
          </a:solid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000000"/>
              </a:buClr>
              <a:buFont typeface="Oswald"/>
              <a:buNone/>
            </a:pPr>
            <a:r>
              <a:rPr lang="en-US" sz="1400" b="1" i="0" u="none" strike="noStrike" cap="none">
                <a:solidFill>
                  <a:srgbClr val="000000"/>
                </a:solidFill>
                <a:latin typeface="Oswald"/>
                <a:ea typeface="Oswald"/>
                <a:cs typeface="Oswald"/>
                <a:sym typeface="Oswald"/>
              </a:rPr>
              <a:t>WHITE</a:t>
            </a:r>
            <a:endParaRPr sz="1300"/>
          </a:p>
          <a:p>
            <a:pPr marL="0" marR="0" lvl="0" indent="0" algn="l" rtl="0">
              <a:lnSpc>
                <a:spcPct val="100000"/>
              </a:lnSpc>
              <a:spcBef>
                <a:spcPts val="0"/>
              </a:spcBef>
              <a:spcAft>
                <a:spcPts val="0"/>
              </a:spcAft>
              <a:buClr>
                <a:srgbClr val="000000"/>
              </a:buClr>
              <a:buFont typeface="Georgia"/>
              <a:buNone/>
            </a:pPr>
            <a:r>
              <a:rPr lang="en-US" sz="1400" b="0" i="0" u="none" strike="noStrike" cap="none">
                <a:solidFill>
                  <a:srgbClr val="000000"/>
                </a:solidFill>
                <a:latin typeface="Georgia"/>
                <a:ea typeface="Georgia"/>
                <a:cs typeface="Georgia"/>
                <a:sym typeface="Georgia"/>
              </a:rPr>
              <a:t>--</a:t>
            </a:r>
            <a:endParaRPr sz="1300"/>
          </a:p>
          <a:p>
            <a:pPr marL="0" marR="0" lvl="0" indent="0" algn="l" rtl="0">
              <a:lnSpc>
                <a:spcPct val="100000"/>
              </a:lnSpc>
              <a:spcBef>
                <a:spcPts val="0"/>
              </a:spcBef>
              <a:spcAft>
                <a:spcPts val="0"/>
              </a:spcAft>
              <a:buClr>
                <a:srgbClr val="000000"/>
              </a:buClr>
              <a:buFont typeface="Georgia"/>
              <a:buNone/>
            </a:pPr>
            <a:r>
              <a:rPr lang="en-US" sz="1300" b="0" i="0" u="none" strike="noStrike" cap="none">
                <a:solidFill>
                  <a:srgbClr val="000000"/>
                </a:solidFill>
                <a:latin typeface="Georgia"/>
                <a:ea typeface="Georgia"/>
                <a:cs typeface="Georgia"/>
                <a:sym typeface="Georgia"/>
              </a:rPr>
              <a:t>CMYK 0/0/0/0</a:t>
            </a:r>
            <a:endParaRPr sz="1300"/>
          </a:p>
          <a:p>
            <a:pPr marL="0" marR="0" lvl="0" indent="0" algn="l" rtl="0">
              <a:lnSpc>
                <a:spcPct val="100000"/>
              </a:lnSpc>
              <a:spcBef>
                <a:spcPts val="0"/>
              </a:spcBef>
              <a:spcAft>
                <a:spcPts val="0"/>
              </a:spcAft>
              <a:buClr>
                <a:srgbClr val="000000"/>
              </a:buClr>
              <a:buFont typeface="Georgia"/>
              <a:buNone/>
            </a:pPr>
            <a:r>
              <a:rPr lang="en-US" sz="1300" b="0" i="0" u="none" strike="noStrike" cap="none">
                <a:solidFill>
                  <a:srgbClr val="000000"/>
                </a:solidFill>
                <a:latin typeface="Georgia"/>
                <a:ea typeface="Georgia"/>
                <a:cs typeface="Georgia"/>
                <a:sym typeface="Georgia"/>
              </a:rPr>
              <a:t>RGB 255/255/255</a:t>
            </a:r>
            <a:endParaRPr sz="1300"/>
          </a:p>
          <a:p>
            <a:pPr marL="0" marR="0" lvl="0" indent="0" algn="l" rtl="0">
              <a:lnSpc>
                <a:spcPct val="100000"/>
              </a:lnSpc>
              <a:spcBef>
                <a:spcPts val="0"/>
              </a:spcBef>
              <a:spcAft>
                <a:spcPts val="0"/>
              </a:spcAft>
              <a:buClr>
                <a:srgbClr val="000000"/>
              </a:buClr>
              <a:buFont typeface="Georgia"/>
              <a:buNone/>
            </a:pPr>
            <a:r>
              <a:rPr lang="en-US" sz="1300" b="0" i="0" u="none" strike="noStrike" cap="none">
                <a:solidFill>
                  <a:srgbClr val="000000"/>
                </a:solidFill>
                <a:latin typeface="Georgia"/>
                <a:ea typeface="Georgia"/>
                <a:cs typeface="Georgia"/>
                <a:sym typeface="Georgia"/>
              </a:rPr>
              <a:t>HEX FFFFFF</a:t>
            </a:r>
            <a:endParaRPr sz="1300"/>
          </a:p>
          <a:p>
            <a:pPr marL="0" marR="0" lvl="0" indent="0" algn="l" rtl="0">
              <a:lnSpc>
                <a:spcPct val="100000"/>
              </a:lnSpc>
              <a:spcBef>
                <a:spcPts val="0"/>
              </a:spcBef>
              <a:spcAft>
                <a:spcPts val="0"/>
              </a:spcAft>
              <a:buClr>
                <a:srgbClr val="000000"/>
              </a:buClr>
              <a:buFont typeface="Georgia"/>
              <a:buNone/>
            </a:pPr>
            <a:r>
              <a:rPr lang="en-US" sz="1300" b="0" i="0" u="none" strike="noStrike" cap="none">
                <a:solidFill>
                  <a:srgbClr val="000000"/>
                </a:solidFill>
                <a:latin typeface="Georgia"/>
                <a:ea typeface="Georgia"/>
                <a:cs typeface="Georgia"/>
                <a:sym typeface="Georgia"/>
              </a:rPr>
              <a:t>PMS -</a:t>
            </a:r>
            <a:endParaRPr sz="1300"/>
          </a:p>
          <a:p>
            <a:pPr marL="0" marR="0" lvl="0" indent="0" algn="l" rtl="0">
              <a:lnSpc>
                <a:spcPct val="100000"/>
              </a:lnSpc>
              <a:spcBef>
                <a:spcPts val="0"/>
              </a:spcBef>
              <a:spcAft>
                <a:spcPts val="0"/>
              </a:spcAft>
              <a:buClr>
                <a:schemeClr val="dk1"/>
              </a:buClr>
              <a:buFont typeface="Calibri"/>
              <a:buNone/>
            </a:pPr>
            <a:endParaRPr sz="1400" b="0" i="0" u="none" strike="noStrike" cap="none">
              <a:solidFill>
                <a:srgbClr val="000000"/>
              </a:solidFill>
              <a:latin typeface="Arial"/>
              <a:ea typeface="Arial"/>
              <a:cs typeface="Arial"/>
              <a:sym typeface="Arial"/>
            </a:endParaRPr>
          </a:p>
        </p:txBody>
      </p:sp>
      <p:sp>
        <p:nvSpPr>
          <p:cNvPr id="886" name="Google Shape;886;p117"/>
          <p:cNvSpPr/>
          <p:nvPr/>
        </p:nvSpPr>
        <p:spPr>
          <a:xfrm>
            <a:off x="4712250" y="1536032"/>
            <a:ext cx="1831200" cy="1828200"/>
          </a:xfrm>
          <a:prstGeom prst="rect">
            <a:avLst/>
          </a:prstGeom>
          <a:solidFill>
            <a:srgbClr val="E51B24"/>
          </a:solid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FFFFFF"/>
              </a:buClr>
              <a:buFont typeface="Oswald"/>
              <a:buNone/>
            </a:pPr>
            <a:r>
              <a:rPr lang="en-US" sz="1400" b="1" i="0" u="none" strike="noStrike" cap="none">
                <a:solidFill>
                  <a:srgbClr val="FFFFFF"/>
                </a:solidFill>
                <a:latin typeface="Oswald"/>
                <a:ea typeface="Oswald"/>
                <a:cs typeface="Oswald"/>
                <a:sym typeface="Oswald"/>
              </a:rPr>
              <a:t>RED</a:t>
            </a:r>
            <a:endParaRPr sz="1300"/>
          </a:p>
          <a:p>
            <a:pPr marL="0" marR="0" lvl="0" indent="0" algn="l" rtl="0">
              <a:lnSpc>
                <a:spcPct val="100000"/>
              </a:lnSpc>
              <a:spcBef>
                <a:spcPts val="0"/>
              </a:spcBef>
              <a:spcAft>
                <a:spcPts val="0"/>
              </a:spcAft>
              <a:buClr>
                <a:srgbClr val="FFFFFF"/>
              </a:buClr>
              <a:buFont typeface="Georgia"/>
              <a:buNone/>
            </a:pPr>
            <a:r>
              <a:rPr lang="en-US" sz="1400" b="0" i="0" u="none" strike="noStrike" cap="none">
                <a:solidFill>
                  <a:srgbClr val="FFFFFF"/>
                </a:solidFill>
                <a:latin typeface="Georgia"/>
                <a:ea typeface="Georgia"/>
                <a:cs typeface="Georgia"/>
                <a:sym typeface="Georgia"/>
              </a:rPr>
              <a:t>--</a:t>
            </a:r>
            <a:endParaRPr sz="1300"/>
          </a:p>
          <a:p>
            <a:pPr marL="0" marR="0" lvl="0" indent="0" algn="l" rtl="0">
              <a:lnSpc>
                <a:spcPct val="100000"/>
              </a:lnSpc>
              <a:spcBef>
                <a:spcPts val="0"/>
              </a:spcBef>
              <a:spcAft>
                <a:spcPts val="0"/>
              </a:spcAft>
              <a:buClr>
                <a:srgbClr val="FFFFFF"/>
              </a:buClr>
              <a:buFont typeface="Georgia"/>
              <a:buNone/>
            </a:pPr>
            <a:r>
              <a:rPr lang="en-US" sz="1300" b="0" i="0" u="none" strike="noStrike" cap="none">
                <a:solidFill>
                  <a:srgbClr val="FFFFFF"/>
                </a:solidFill>
                <a:latin typeface="Georgia"/>
                <a:ea typeface="Georgia"/>
                <a:cs typeface="Georgia"/>
                <a:sym typeface="Georgia"/>
              </a:rPr>
              <a:t>CMYK 0/0/0/100</a:t>
            </a:r>
            <a:endParaRPr sz="1300"/>
          </a:p>
          <a:p>
            <a:pPr marL="0" marR="0" lvl="0" indent="0" algn="l" rtl="0">
              <a:lnSpc>
                <a:spcPct val="100000"/>
              </a:lnSpc>
              <a:spcBef>
                <a:spcPts val="0"/>
              </a:spcBef>
              <a:spcAft>
                <a:spcPts val="0"/>
              </a:spcAft>
              <a:buClr>
                <a:srgbClr val="FFFFFF"/>
              </a:buClr>
              <a:buFont typeface="Georgia"/>
              <a:buNone/>
            </a:pPr>
            <a:r>
              <a:rPr lang="en-US" sz="1300" b="0" i="0" u="none" strike="noStrike" cap="none">
                <a:solidFill>
                  <a:srgbClr val="FFFFFF"/>
                </a:solidFill>
                <a:latin typeface="Georgia"/>
                <a:ea typeface="Georgia"/>
                <a:cs typeface="Georgia"/>
                <a:sym typeface="Georgia"/>
              </a:rPr>
              <a:t>RGB 0/0/0</a:t>
            </a:r>
            <a:endParaRPr sz="1300"/>
          </a:p>
          <a:p>
            <a:pPr marL="0" marR="0" lvl="0" indent="0" algn="l" rtl="0">
              <a:lnSpc>
                <a:spcPct val="100000"/>
              </a:lnSpc>
              <a:spcBef>
                <a:spcPts val="0"/>
              </a:spcBef>
              <a:spcAft>
                <a:spcPts val="0"/>
              </a:spcAft>
              <a:buClr>
                <a:srgbClr val="FFFFFF"/>
              </a:buClr>
              <a:buFont typeface="Georgia"/>
              <a:buNone/>
            </a:pPr>
            <a:r>
              <a:rPr lang="en-US" sz="1300" b="0" i="0" u="none" strike="noStrike" cap="none">
                <a:solidFill>
                  <a:srgbClr val="FFFFFF"/>
                </a:solidFill>
                <a:latin typeface="Georgia"/>
                <a:ea typeface="Georgia"/>
                <a:cs typeface="Georgia"/>
                <a:sym typeface="Georgia"/>
              </a:rPr>
              <a:t>HEX 000000</a:t>
            </a:r>
            <a:endParaRPr sz="1300"/>
          </a:p>
          <a:p>
            <a:pPr marL="0" marR="0" lvl="0" indent="0" algn="l" rtl="0">
              <a:lnSpc>
                <a:spcPct val="100000"/>
              </a:lnSpc>
              <a:spcBef>
                <a:spcPts val="0"/>
              </a:spcBef>
              <a:spcAft>
                <a:spcPts val="0"/>
              </a:spcAft>
              <a:buClr>
                <a:srgbClr val="FFFFFF"/>
              </a:buClr>
              <a:buFont typeface="Georgia"/>
              <a:buNone/>
            </a:pPr>
            <a:r>
              <a:rPr lang="en-US" sz="1300" b="0" i="0" u="none" strike="noStrike" cap="none">
                <a:solidFill>
                  <a:srgbClr val="FFFFFF"/>
                </a:solidFill>
                <a:latin typeface="Georgia"/>
                <a:ea typeface="Georgia"/>
                <a:cs typeface="Georgia"/>
                <a:sym typeface="Georgia"/>
              </a:rPr>
              <a:t>PMS Process Black C</a:t>
            </a:r>
            <a:endParaRPr sz="1300"/>
          </a:p>
          <a:p>
            <a:pPr marL="0" marR="0" lvl="0" indent="0" algn="l" rtl="0">
              <a:lnSpc>
                <a:spcPct val="100000"/>
              </a:lnSpc>
              <a:spcBef>
                <a:spcPts val="0"/>
              </a:spcBef>
              <a:spcAft>
                <a:spcPts val="0"/>
              </a:spcAft>
              <a:buClr>
                <a:schemeClr val="dk1"/>
              </a:buClr>
              <a:buFont typeface="Calibri"/>
              <a:buNone/>
            </a:pPr>
            <a:endParaRPr sz="1400" b="0" i="0" u="none" strike="noStrike" cap="none">
              <a:solidFill>
                <a:srgbClr val="FFFFFF"/>
              </a:solidFill>
              <a:latin typeface="Arial"/>
              <a:ea typeface="Arial"/>
              <a:cs typeface="Arial"/>
              <a:sym typeface="Arial"/>
            </a:endParaRPr>
          </a:p>
        </p:txBody>
      </p:sp>
      <p:sp>
        <p:nvSpPr>
          <p:cNvPr id="887" name="Google Shape;887;p117"/>
          <p:cNvSpPr/>
          <p:nvPr/>
        </p:nvSpPr>
        <p:spPr>
          <a:xfrm>
            <a:off x="671716" y="3511938"/>
            <a:ext cx="1426500" cy="1424100"/>
          </a:xfrm>
          <a:prstGeom prst="rect">
            <a:avLst/>
          </a:prstGeom>
          <a:solidFill>
            <a:srgbClr val="FFDB00"/>
          </a:solid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000000"/>
              </a:buClr>
              <a:buFont typeface="Oswald"/>
              <a:buNone/>
            </a:pPr>
            <a:r>
              <a:rPr lang="en-US" sz="1400" b="1" i="0" u="none" strike="noStrike" cap="none">
                <a:solidFill>
                  <a:srgbClr val="000000"/>
                </a:solidFill>
                <a:latin typeface="Oswald"/>
                <a:ea typeface="Oswald"/>
                <a:cs typeface="Oswald"/>
                <a:sym typeface="Oswald"/>
              </a:rPr>
              <a:t>YELLOW</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CMYK 0/0/0/100</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RGB 0/0/0</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HEX 000000</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PMS Process Black C</a:t>
            </a:r>
            <a:endParaRPr sz="1300"/>
          </a:p>
          <a:p>
            <a:pPr marL="0" marR="0" lvl="0" indent="0" algn="l" rtl="0">
              <a:lnSpc>
                <a:spcPct val="100000"/>
              </a:lnSpc>
              <a:spcBef>
                <a:spcPts val="0"/>
              </a:spcBef>
              <a:spcAft>
                <a:spcPts val="0"/>
              </a:spcAft>
              <a:buClr>
                <a:schemeClr val="dk1"/>
              </a:buClr>
              <a:buFont typeface="Calibri"/>
              <a:buNone/>
            </a:pPr>
            <a:endParaRPr sz="1400" b="0" i="0" u="none" strike="noStrike" cap="none">
              <a:solidFill>
                <a:srgbClr val="000000"/>
              </a:solidFill>
              <a:latin typeface="Arial"/>
              <a:ea typeface="Arial"/>
              <a:cs typeface="Arial"/>
              <a:sym typeface="Arial"/>
            </a:endParaRPr>
          </a:p>
        </p:txBody>
      </p:sp>
      <p:sp>
        <p:nvSpPr>
          <p:cNvPr id="888" name="Google Shape;888;p117"/>
          <p:cNvSpPr/>
          <p:nvPr/>
        </p:nvSpPr>
        <p:spPr>
          <a:xfrm>
            <a:off x="2270205" y="3511938"/>
            <a:ext cx="1426500" cy="1424100"/>
          </a:xfrm>
          <a:prstGeom prst="rect">
            <a:avLst/>
          </a:prstGeom>
          <a:solidFill>
            <a:srgbClr val="85E8DA"/>
          </a:solid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000000"/>
              </a:buClr>
              <a:buFont typeface="Oswald"/>
              <a:buNone/>
            </a:pPr>
            <a:r>
              <a:rPr lang="en-US" sz="1400" b="1" i="0" u="none" strike="noStrike" cap="none">
                <a:solidFill>
                  <a:srgbClr val="000000"/>
                </a:solidFill>
                <a:latin typeface="Oswald"/>
                <a:ea typeface="Oswald"/>
                <a:cs typeface="Oswald"/>
                <a:sym typeface="Oswald"/>
              </a:rPr>
              <a:t>MINT</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CMYK 0/0/0/100</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RGB 0/0/0</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HEX 85e8da</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PMS Process Black C</a:t>
            </a:r>
            <a:endParaRPr sz="1300"/>
          </a:p>
          <a:p>
            <a:pPr marL="0" marR="0" lvl="0" indent="0" algn="l" rtl="0">
              <a:lnSpc>
                <a:spcPct val="100000"/>
              </a:lnSpc>
              <a:spcBef>
                <a:spcPts val="0"/>
              </a:spcBef>
              <a:spcAft>
                <a:spcPts val="0"/>
              </a:spcAft>
              <a:buClr>
                <a:schemeClr val="dk1"/>
              </a:buClr>
              <a:buFont typeface="Calibri"/>
              <a:buNone/>
            </a:pPr>
            <a:endParaRPr sz="1400" b="0" i="0" u="none" strike="noStrike" cap="none">
              <a:solidFill>
                <a:srgbClr val="000000"/>
              </a:solidFill>
              <a:latin typeface="Arial"/>
              <a:ea typeface="Arial"/>
              <a:cs typeface="Arial"/>
              <a:sym typeface="Arial"/>
            </a:endParaRPr>
          </a:p>
        </p:txBody>
      </p:sp>
      <p:sp>
        <p:nvSpPr>
          <p:cNvPr id="889" name="Google Shape;889;p117"/>
          <p:cNvSpPr/>
          <p:nvPr/>
        </p:nvSpPr>
        <p:spPr>
          <a:xfrm>
            <a:off x="3868694" y="3511938"/>
            <a:ext cx="1426500" cy="1424100"/>
          </a:xfrm>
          <a:prstGeom prst="rect">
            <a:avLst/>
          </a:prstGeom>
          <a:solidFill>
            <a:srgbClr val="1ECAC7"/>
          </a:solid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000000"/>
              </a:buClr>
              <a:buFont typeface="Oswald"/>
              <a:buNone/>
            </a:pPr>
            <a:r>
              <a:rPr lang="en-US" sz="1400" b="1" i="0" u="none" strike="noStrike" cap="none">
                <a:solidFill>
                  <a:srgbClr val="000000"/>
                </a:solidFill>
                <a:latin typeface="Oswald"/>
                <a:ea typeface="Oswald"/>
                <a:cs typeface="Oswald"/>
                <a:sym typeface="Oswald"/>
              </a:rPr>
              <a:t>TEAL</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CMYK 0/0/0/100</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RGB 0/0/0</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HEX 1ecac7</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PMS Process Black C</a:t>
            </a:r>
            <a:endParaRPr sz="1300"/>
          </a:p>
          <a:p>
            <a:pPr marL="0" marR="0" lvl="0" indent="0" algn="l" rtl="0">
              <a:lnSpc>
                <a:spcPct val="100000"/>
              </a:lnSpc>
              <a:spcBef>
                <a:spcPts val="0"/>
              </a:spcBef>
              <a:spcAft>
                <a:spcPts val="0"/>
              </a:spcAft>
              <a:buClr>
                <a:schemeClr val="dk1"/>
              </a:buClr>
              <a:buFont typeface="Calibri"/>
              <a:buNone/>
            </a:pPr>
            <a:endParaRPr sz="1400" b="0" i="0" u="none" strike="noStrike" cap="none">
              <a:solidFill>
                <a:srgbClr val="000000"/>
              </a:solidFill>
              <a:latin typeface="Arial"/>
              <a:ea typeface="Arial"/>
              <a:cs typeface="Arial"/>
              <a:sym typeface="Arial"/>
            </a:endParaRPr>
          </a:p>
        </p:txBody>
      </p:sp>
      <p:sp>
        <p:nvSpPr>
          <p:cNvPr id="890" name="Google Shape;890;p117"/>
          <p:cNvSpPr/>
          <p:nvPr/>
        </p:nvSpPr>
        <p:spPr>
          <a:xfrm>
            <a:off x="671733" y="5106994"/>
            <a:ext cx="1426500" cy="1424100"/>
          </a:xfrm>
          <a:prstGeom prst="rect">
            <a:avLst/>
          </a:prstGeom>
          <a:solidFill>
            <a:srgbClr val="FFAEC2"/>
          </a:solid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000000"/>
              </a:buClr>
              <a:buFont typeface="Oswald"/>
              <a:buNone/>
            </a:pPr>
            <a:r>
              <a:rPr lang="en-US" sz="1400" b="1" i="0" u="none" strike="noStrike" cap="none">
                <a:solidFill>
                  <a:srgbClr val="000000"/>
                </a:solidFill>
                <a:latin typeface="Oswald"/>
                <a:ea typeface="Oswald"/>
                <a:cs typeface="Oswald"/>
                <a:sym typeface="Oswald"/>
              </a:rPr>
              <a:t>PINK</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CMYK 0/0/0/100</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RGB 0/0/0</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HEX ffaec2</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PMS Process Black C</a:t>
            </a:r>
            <a:endParaRPr sz="1300"/>
          </a:p>
          <a:p>
            <a:pPr marL="0" marR="0" lvl="0" indent="0" algn="l" rtl="0">
              <a:lnSpc>
                <a:spcPct val="100000"/>
              </a:lnSpc>
              <a:spcBef>
                <a:spcPts val="0"/>
              </a:spcBef>
              <a:spcAft>
                <a:spcPts val="0"/>
              </a:spcAft>
              <a:buClr>
                <a:schemeClr val="dk1"/>
              </a:buClr>
              <a:buFont typeface="Calibri"/>
              <a:buNone/>
            </a:pPr>
            <a:endParaRPr sz="1400" b="0" i="0" u="none" strike="noStrike" cap="none">
              <a:solidFill>
                <a:srgbClr val="000000"/>
              </a:solidFill>
              <a:latin typeface="Arial"/>
              <a:ea typeface="Arial"/>
              <a:cs typeface="Arial"/>
              <a:sym typeface="Arial"/>
            </a:endParaRPr>
          </a:p>
        </p:txBody>
      </p:sp>
      <p:sp>
        <p:nvSpPr>
          <p:cNvPr id="891" name="Google Shape;891;p117"/>
          <p:cNvSpPr/>
          <p:nvPr/>
        </p:nvSpPr>
        <p:spPr>
          <a:xfrm>
            <a:off x="2270223" y="5106994"/>
            <a:ext cx="1426500" cy="1424100"/>
          </a:xfrm>
          <a:prstGeom prst="rect">
            <a:avLst/>
          </a:prstGeom>
          <a:solidFill>
            <a:srgbClr val="EAEAEA"/>
          </a:solid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000000"/>
              </a:buClr>
              <a:buFont typeface="Oswald"/>
              <a:buNone/>
            </a:pPr>
            <a:r>
              <a:rPr lang="en-US" sz="1400" b="1" i="0" u="none" strike="noStrike" cap="none">
                <a:solidFill>
                  <a:srgbClr val="000000"/>
                </a:solidFill>
                <a:latin typeface="Oswald"/>
                <a:ea typeface="Oswald"/>
                <a:cs typeface="Oswald"/>
                <a:sym typeface="Oswald"/>
              </a:rPr>
              <a:t>LIGHT GREY</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CMYK 0/0/0/100</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RGB 0/0/0</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HEX eaeaea</a:t>
            </a:r>
            <a:endParaRPr sz="1300"/>
          </a:p>
          <a:p>
            <a:pPr marL="0" marR="0" lvl="0" indent="0" algn="l" rtl="0">
              <a:lnSpc>
                <a:spcPct val="100000"/>
              </a:lnSpc>
              <a:spcBef>
                <a:spcPts val="0"/>
              </a:spcBef>
              <a:spcAft>
                <a:spcPts val="0"/>
              </a:spcAft>
              <a:buClr>
                <a:srgbClr val="000000"/>
              </a:buClr>
              <a:buFont typeface="Georgia"/>
              <a:buNone/>
            </a:pPr>
            <a:r>
              <a:rPr lang="en-US" sz="1000" b="0" i="0" u="none" strike="noStrike" cap="none">
                <a:solidFill>
                  <a:srgbClr val="000000"/>
                </a:solidFill>
                <a:latin typeface="Georgia"/>
                <a:ea typeface="Georgia"/>
                <a:cs typeface="Georgia"/>
                <a:sym typeface="Georgia"/>
              </a:rPr>
              <a:t>PMS Process Black C</a:t>
            </a:r>
            <a:endParaRPr sz="1300"/>
          </a:p>
          <a:p>
            <a:pPr marL="0" marR="0" lvl="0" indent="0" algn="l" rtl="0">
              <a:lnSpc>
                <a:spcPct val="100000"/>
              </a:lnSpc>
              <a:spcBef>
                <a:spcPts val="0"/>
              </a:spcBef>
              <a:spcAft>
                <a:spcPts val="0"/>
              </a:spcAft>
              <a:buClr>
                <a:schemeClr val="dk1"/>
              </a:buClr>
              <a:buFont typeface="Calibri"/>
              <a:buNone/>
            </a:pPr>
            <a:endParaRPr sz="1400" b="0" i="0" u="none" strike="noStrike" cap="none">
              <a:solidFill>
                <a:srgbClr val="000000"/>
              </a:solidFill>
              <a:latin typeface="Arial"/>
              <a:ea typeface="Arial"/>
              <a:cs typeface="Arial"/>
              <a:sym typeface="Arial"/>
            </a:endParaRPr>
          </a:p>
        </p:txBody>
      </p:sp>
      <p:sp>
        <p:nvSpPr>
          <p:cNvPr id="892" name="Google Shape;892;p117"/>
          <p:cNvSpPr/>
          <p:nvPr/>
        </p:nvSpPr>
        <p:spPr>
          <a:xfrm>
            <a:off x="5467182" y="3511938"/>
            <a:ext cx="1426500" cy="1424100"/>
          </a:xfrm>
          <a:prstGeom prst="rect">
            <a:avLst/>
          </a:prstGeom>
          <a:solidFill>
            <a:srgbClr val="7A1743"/>
          </a:solid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FFFFFF"/>
              </a:buClr>
              <a:buFont typeface="Oswald"/>
              <a:buNone/>
            </a:pPr>
            <a:r>
              <a:rPr lang="en-US" sz="1400" b="1" i="0" u="none" strike="noStrike" cap="none">
                <a:solidFill>
                  <a:srgbClr val="FFFFFF"/>
                </a:solidFill>
                <a:latin typeface="Oswald"/>
                <a:ea typeface="Oswald"/>
                <a:cs typeface="Oswald"/>
                <a:sym typeface="Oswald"/>
              </a:rPr>
              <a:t>BURGUNDY</a:t>
            </a:r>
            <a:endParaRPr sz="1300"/>
          </a:p>
          <a:p>
            <a:pPr marL="0" marR="0" lvl="0" indent="0" algn="l" rtl="0">
              <a:lnSpc>
                <a:spcPct val="100000"/>
              </a:lnSpc>
              <a:spcBef>
                <a:spcPts val="0"/>
              </a:spcBef>
              <a:spcAft>
                <a:spcPts val="0"/>
              </a:spcAft>
              <a:buClr>
                <a:srgbClr val="FFFFFF"/>
              </a:buClr>
              <a:buFont typeface="Georgia"/>
              <a:buNone/>
            </a:pPr>
            <a:r>
              <a:rPr lang="en-US" sz="1000" b="0" i="0" u="none" strike="noStrike" cap="none">
                <a:solidFill>
                  <a:srgbClr val="FFFFFF"/>
                </a:solidFill>
                <a:latin typeface="Georgia"/>
                <a:ea typeface="Georgia"/>
                <a:cs typeface="Georgia"/>
                <a:sym typeface="Georgia"/>
              </a:rPr>
              <a:t>--</a:t>
            </a:r>
            <a:endParaRPr sz="1300"/>
          </a:p>
          <a:p>
            <a:pPr marL="0" marR="0" lvl="0" indent="0" algn="l" rtl="0">
              <a:lnSpc>
                <a:spcPct val="100000"/>
              </a:lnSpc>
              <a:spcBef>
                <a:spcPts val="0"/>
              </a:spcBef>
              <a:spcAft>
                <a:spcPts val="0"/>
              </a:spcAft>
              <a:buClr>
                <a:srgbClr val="FFFFFF"/>
              </a:buClr>
              <a:buFont typeface="Georgia"/>
              <a:buNone/>
            </a:pPr>
            <a:r>
              <a:rPr lang="en-US" sz="1000" b="0" i="0" u="none" strike="noStrike" cap="none">
                <a:solidFill>
                  <a:srgbClr val="FFFFFF"/>
                </a:solidFill>
                <a:latin typeface="Georgia"/>
                <a:ea typeface="Georgia"/>
                <a:cs typeface="Georgia"/>
                <a:sym typeface="Georgia"/>
              </a:rPr>
              <a:t>CMYK 0/0/0/100</a:t>
            </a:r>
            <a:endParaRPr sz="1300"/>
          </a:p>
          <a:p>
            <a:pPr marL="0" marR="0" lvl="0" indent="0" algn="l" rtl="0">
              <a:lnSpc>
                <a:spcPct val="100000"/>
              </a:lnSpc>
              <a:spcBef>
                <a:spcPts val="0"/>
              </a:spcBef>
              <a:spcAft>
                <a:spcPts val="0"/>
              </a:spcAft>
              <a:buClr>
                <a:srgbClr val="FFFFFF"/>
              </a:buClr>
              <a:buFont typeface="Georgia"/>
              <a:buNone/>
            </a:pPr>
            <a:r>
              <a:rPr lang="en-US" sz="1000" b="0" i="0" u="none" strike="noStrike" cap="none">
                <a:solidFill>
                  <a:srgbClr val="FFFFFF"/>
                </a:solidFill>
                <a:latin typeface="Georgia"/>
                <a:ea typeface="Georgia"/>
                <a:cs typeface="Georgia"/>
                <a:sym typeface="Georgia"/>
              </a:rPr>
              <a:t>RGB 0/0/0</a:t>
            </a:r>
            <a:endParaRPr sz="1300"/>
          </a:p>
          <a:p>
            <a:pPr marL="0" marR="0" lvl="0" indent="0" algn="l" rtl="0">
              <a:lnSpc>
                <a:spcPct val="100000"/>
              </a:lnSpc>
              <a:spcBef>
                <a:spcPts val="0"/>
              </a:spcBef>
              <a:spcAft>
                <a:spcPts val="0"/>
              </a:spcAft>
              <a:buClr>
                <a:srgbClr val="FFFFFF"/>
              </a:buClr>
              <a:buFont typeface="Georgia"/>
              <a:buNone/>
            </a:pPr>
            <a:r>
              <a:rPr lang="en-US" sz="1000" b="0" i="0" u="none" strike="noStrike" cap="none">
                <a:solidFill>
                  <a:srgbClr val="FFFFFF"/>
                </a:solidFill>
                <a:latin typeface="Georgia"/>
                <a:ea typeface="Georgia"/>
                <a:cs typeface="Georgia"/>
                <a:sym typeface="Georgia"/>
              </a:rPr>
              <a:t>HEX 7a1743</a:t>
            </a:r>
            <a:endParaRPr sz="1300"/>
          </a:p>
          <a:p>
            <a:pPr marL="0" marR="0" lvl="0" indent="0" algn="l" rtl="0">
              <a:lnSpc>
                <a:spcPct val="100000"/>
              </a:lnSpc>
              <a:spcBef>
                <a:spcPts val="0"/>
              </a:spcBef>
              <a:spcAft>
                <a:spcPts val="0"/>
              </a:spcAft>
              <a:buClr>
                <a:srgbClr val="FFFFFF"/>
              </a:buClr>
              <a:buFont typeface="Georgia"/>
              <a:buNone/>
            </a:pPr>
            <a:r>
              <a:rPr lang="en-US" sz="1000" b="0" i="0" u="none" strike="noStrike" cap="none">
                <a:solidFill>
                  <a:srgbClr val="FFFFFF"/>
                </a:solidFill>
                <a:latin typeface="Georgia"/>
                <a:ea typeface="Georgia"/>
                <a:cs typeface="Georgia"/>
                <a:sym typeface="Georgia"/>
              </a:rPr>
              <a:t>PMS Process Black C</a:t>
            </a:r>
            <a:endParaRPr sz="1300"/>
          </a:p>
          <a:p>
            <a:pPr marL="0" marR="0" lvl="0" indent="0" algn="l" rtl="0">
              <a:lnSpc>
                <a:spcPct val="100000"/>
              </a:lnSpc>
              <a:spcBef>
                <a:spcPts val="0"/>
              </a:spcBef>
              <a:spcAft>
                <a:spcPts val="0"/>
              </a:spcAft>
              <a:buClr>
                <a:schemeClr val="dk1"/>
              </a:buClr>
              <a:buFont typeface="Calibri"/>
              <a:buNone/>
            </a:pPr>
            <a:endParaRPr sz="1400" b="0" i="0" u="none" strike="noStrike" cap="none">
              <a:solidFill>
                <a:srgbClr val="FFFFFF"/>
              </a:solidFill>
              <a:latin typeface="Arial"/>
              <a:ea typeface="Arial"/>
              <a:cs typeface="Arial"/>
              <a:sym typeface="Arial"/>
            </a:endParaRPr>
          </a:p>
        </p:txBody>
      </p:sp>
      <p:sp>
        <p:nvSpPr>
          <p:cNvPr id="893" name="Google Shape;893;p117"/>
          <p:cNvSpPr/>
          <p:nvPr/>
        </p:nvSpPr>
        <p:spPr>
          <a:xfrm>
            <a:off x="3868711" y="5106994"/>
            <a:ext cx="1426500" cy="1424100"/>
          </a:xfrm>
          <a:prstGeom prst="rect">
            <a:avLst/>
          </a:prstGeom>
          <a:solidFill>
            <a:srgbClr val="333333"/>
          </a:solidFill>
          <a:ln>
            <a:noFill/>
          </a:ln>
        </p:spPr>
        <p:txBody>
          <a:bodyPr spcFirstLastPara="1" wrap="square" lIns="129725" tIns="129725" rIns="129725" bIns="129725" anchor="t" anchorCtr="0">
            <a:noAutofit/>
          </a:bodyPr>
          <a:lstStyle/>
          <a:p>
            <a:pPr marL="0" marR="0" lvl="0" indent="0" algn="l" rtl="0">
              <a:lnSpc>
                <a:spcPct val="100000"/>
              </a:lnSpc>
              <a:spcBef>
                <a:spcPts val="0"/>
              </a:spcBef>
              <a:spcAft>
                <a:spcPts val="0"/>
              </a:spcAft>
              <a:buClr>
                <a:srgbClr val="FFFFFF"/>
              </a:buClr>
              <a:buFont typeface="Oswald"/>
              <a:buNone/>
            </a:pPr>
            <a:r>
              <a:rPr lang="en-US" sz="1400" b="1" i="0" u="none" strike="noStrike" cap="none">
                <a:solidFill>
                  <a:srgbClr val="FFFFFF"/>
                </a:solidFill>
                <a:latin typeface="Oswald"/>
                <a:ea typeface="Oswald"/>
                <a:cs typeface="Oswald"/>
                <a:sym typeface="Oswald"/>
              </a:rPr>
              <a:t>DARK GREY</a:t>
            </a:r>
            <a:endParaRPr sz="1300"/>
          </a:p>
          <a:p>
            <a:pPr marL="0" marR="0" lvl="0" indent="0" algn="l" rtl="0">
              <a:lnSpc>
                <a:spcPct val="100000"/>
              </a:lnSpc>
              <a:spcBef>
                <a:spcPts val="0"/>
              </a:spcBef>
              <a:spcAft>
                <a:spcPts val="0"/>
              </a:spcAft>
              <a:buClr>
                <a:srgbClr val="FFFFFF"/>
              </a:buClr>
              <a:buFont typeface="Georgia"/>
              <a:buNone/>
            </a:pPr>
            <a:r>
              <a:rPr lang="en-US" sz="1000" b="0" i="0" u="none" strike="noStrike" cap="none">
                <a:solidFill>
                  <a:srgbClr val="FFFFFF"/>
                </a:solidFill>
                <a:latin typeface="Georgia"/>
                <a:ea typeface="Georgia"/>
                <a:cs typeface="Georgia"/>
                <a:sym typeface="Georgia"/>
              </a:rPr>
              <a:t>--</a:t>
            </a:r>
            <a:endParaRPr sz="1300"/>
          </a:p>
          <a:p>
            <a:pPr marL="0" marR="0" lvl="0" indent="0" algn="l" rtl="0">
              <a:lnSpc>
                <a:spcPct val="100000"/>
              </a:lnSpc>
              <a:spcBef>
                <a:spcPts val="0"/>
              </a:spcBef>
              <a:spcAft>
                <a:spcPts val="0"/>
              </a:spcAft>
              <a:buClr>
                <a:srgbClr val="FFFFFF"/>
              </a:buClr>
              <a:buFont typeface="Georgia"/>
              <a:buNone/>
            </a:pPr>
            <a:r>
              <a:rPr lang="en-US" sz="1000" b="0" i="0" u="none" strike="noStrike" cap="none">
                <a:solidFill>
                  <a:srgbClr val="FFFFFF"/>
                </a:solidFill>
                <a:latin typeface="Georgia"/>
                <a:ea typeface="Georgia"/>
                <a:cs typeface="Georgia"/>
                <a:sym typeface="Georgia"/>
              </a:rPr>
              <a:t>CMYK 0/0/0/100</a:t>
            </a:r>
            <a:endParaRPr sz="1300"/>
          </a:p>
          <a:p>
            <a:pPr marL="0" marR="0" lvl="0" indent="0" algn="l" rtl="0">
              <a:lnSpc>
                <a:spcPct val="100000"/>
              </a:lnSpc>
              <a:spcBef>
                <a:spcPts val="0"/>
              </a:spcBef>
              <a:spcAft>
                <a:spcPts val="0"/>
              </a:spcAft>
              <a:buClr>
                <a:srgbClr val="FFFFFF"/>
              </a:buClr>
              <a:buFont typeface="Georgia"/>
              <a:buNone/>
            </a:pPr>
            <a:r>
              <a:rPr lang="en-US" sz="1000" b="0" i="0" u="none" strike="noStrike" cap="none">
                <a:solidFill>
                  <a:srgbClr val="FFFFFF"/>
                </a:solidFill>
                <a:latin typeface="Georgia"/>
                <a:ea typeface="Georgia"/>
                <a:cs typeface="Georgia"/>
                <a:sym typeface="Georgia"/>
              </a:rPr>
              <a:t>RGB 0/0/0</a:t>
            </a:r>
            <a:endParaRPr sz="1300"/>
          </a:p>
          <a:p>
            <a:pPr marL="0" marR="0" lvl="0" indent="0" algn="l" rtl="0">
              <a:lnSpc>
                <a:spcPct val="100000"/>
              </a:lnSpc>
              <a:spcBef>
                <a:spcPts val="0"/>
              </a:spcBef>
              <a:spcAft>
                <a:spcPts val="0"/>
              </a:spcAft>
              <a:buClr>
                <a:srgbClr val="FFFFFF"/>
              </a:buClr>
              <a:buFont typeface="Georgia"/>
              <a:buNone/>
            </a:pPr>
            <a:r>
              <a:rPr lang="en-US" sz="1000" b="0" i="0" u="none" strike="noStrike" cap="none">
                <a:solidFill>
                  <a:srgbClr val="FFFFFF"/>
                </a:solidFill>
                <a:latin typeface="Georgia"/>
                <a:ea typeface="Georgia"/>
                <a:cs typeface="Georgia"/>
                <a:sym typeface="Georgia"/>
              </a:rPr>
              <a:t>HEX 333333</a:t>
            </a:r>
            <a:endParaRPr sz="1300"/>
          </a:p>
          <a:p>
            <a:pPr marL="0" marR="0" lvl="0" indent="0" algn="l" rtl="0">
              <a:lnSpc>
                <a:spcPct val="100000"/>
              </a:lnSpc>
              <a:spcBef>
                <a:spcPts val="0"/>
              </a:spcBef>
              <a:spcAft>
                <a:spcPts val="0"/>
              </a:spcAft>
              <a:buClr>
                <a:srgbClr val="FFFFFF"/>
              </a:buClr>
              <a:buFont typeface="Georgia"/>
              <a:buNone/>
            </a:pPr>
            <a:r>
              <a:rPr lang="en-US" sz="1000" b="0" i="0" u="none" strike="noStrike" cap="none">
                <a:solidFill>
                  <a:srgbClr val="FFFFFF"/>
                </a:solidFill>
                <a:latin typeface="Georgia"/>
                <a:ea typeface="Georgia"/>
                <a:cs typeface="Georgia"/>
                <a:sym typeface="Georgia"/>
              </a:rPr>
              <a:t>PMS Process Black C</a:t>
            </a:r>
            <a:endParaRPr sz="1300"/>
          </a:p>
          <a:p>
            <a:pPr marL="0" marR="0" lvl="0" indent="0" algn="l" rtl="0">
              <a:lnSpc>
                <a:spcPct val="100000"/>
              </a:lnSpc>
              <a:spcBef>
                <a:spcPts val="0"/>
              </a:spcBef>
              <a:spcAft>
                <a:spcPts val="0"/>
              </a:spcAft>
              <a:buClr>
                <a:schemeClr val="dk1"/>
              </a:buClr>
              <a:buFont typeface="Calibri"/>
              <a:buNone/>
            </a:pPr>
            <a:endParaRPr sz="1400" b="0" i="0" u="none" strike="noStrike" cap="none">
              <a:solidFill>
                <a:srgbClr val="FFFFFF"/>
              </a:solidFill>
              <a:latin typeface="Arial"/>
              <a:ea typeface="Arial"/>
              <a:cs typeface="Arial"/>
              <a:sym typeface="Arial"/>
            </a:endParaRPr>
          </a:p>
        </p:txBody>
      </p:sp>
      <p:grpSp>
        <p:nvGrpSpPr>
          <p:cNvPr id="894" name="Google Shape;894;p117"/>
          <p:cNvGrpSpPr/>
          <p:nvPr/>
        </p:nvGrpSpPr>
        <p:grpSpPr>
          <a:xfrm>
            <a:off x="8809402" y="1644092"/>
            <a:ext cx="2616343" cy="2712497"/>
            <a:chOff x="1020750" y="2355030"/>
            <a:chExt cx="1839645" cy="1910613"/>
          </a:xfrm>
        </p:grpSpPr>
        <p:sp>
          <p:nvSpPr>
            <p:cNvPr id="895" name="Google Shape;895;p117"/>
            <p:cNvSpPr/>
            <p:nvPr/>
          </p:nvSpPr>
          <p:spPr>
            <a:xfrm>
              <a:off x="1020750" y="2355030"/>
              <a:ext cx="1822500" cy="1902000"/>
            </a:xfrm>
            <a:prstGeom prst="rect">
              <a:avLst/>
            </a:prstGeom>
            <a:solidFill>
              <a:srgbClr val="FFDB00"/>
            </a:solidFill>
            <a:ln>
              <a:noFill/>
            </a:ln>
          </p:spPr>
          <p:txBody>
            <a:bodyPr spcFirstLastPara="1" wrap="square" lIns="86000" tIns="86000" rIns="86000" bIns="86000" anchor="t" anchorCtr="0">
              <a:noAutofit/>
            </a:bodyPr>
            <a:lstStyle/>
            <a:p>
              <a:pPr marL="0" marR="0" lvl="0" indent="0" algn="l" rtl="0">
                <a:lnSpc>
                  <a:spcPct val="100000"/>
                </a:lnSpc>
                <a:spcBef>
                  <a:spcPts val="0"/>
                </a:spcBef>
                <a:spcAft>
                  <a:spcPts val="0"/>
                </a:spcAft>
                <a:buClr>
                  <a:srgbClr val="000000"/>
                </a:buClr>
                <a:buFont typeface="Oswald"/>
                <a:buNone/>
              </a:pPr>
              <a:r>
                <a:rPr lang="en-US" sz="2000" b="1" i="0" u="none" strike="noStrike" cap="none">
                  <a:solidFill>
                    <a:srgbClr val="000000"/>
                  </a:solidFill>
                  <a:latin typeface="Oswald"/>
                  <a:ea typeface="Oswald"/>
                  <a:cs typeface="Oswald"/>
                  <a:sym typeface="Oswald"/>
                </a:rPr>
                <a:t>INSERT TERM</a:t>
              </a:r>
              <a:endParaRPr sz="1300"/>
            </a:p>
            <a:p>
              <a:pPr marL="0" marR="0" lvl="0" indent="0" algn="l" rtl="0">
                <a:lnSpc>
                  <a:spcPct val="115000"/>
                </a:lnSpc>
                <a:spcBef>
                  <a:spcPts val="0"/>
                </a:spcBef>
                <a:spcAft>
                  <a:spcPts val="0"/>
                </a:spcAft>
                <a:buClr>
                  <a:schemeClr val="dk1"/>
                </a:buClr>
                <a:buFont typeface="Calibri"/>
                <a:buNone/>
              </a:pPr>
              <a:endParaRPr sz="900" b="0" i="0" u="none" strike="noStrike" cap="none">
                <a:solidFill>
                  <a:srgbClr val="000000"/>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Font typeface="Arial"/>
                <a:buNone/>
              </a:pPr>
              <a:r>
                <a:rPr lang="en-US" sz="2000" b="0" i="0" u="none" strike="noStrike" cap="none">
                  <a:solidFill>
                    <a:srgbClr val="000000"/>
                  </a:solidFill>
                  <a:latin typeface="Georgia"/>
                  <a:ea typeface="Georgia"/>
                  <a:cs typeface="Georgia"/>
                  <a:sym typeface="Georgia"/>
                </a:rPr>
                <a:t>Ipsum dolor sit amet...</a:t>
              </a:r>
              <a:endParaRPr sz="1300"/>
            </a:p>
            <a:p>
              <a:pPr marL="0" marR="0" lvl="0" indent="0" algn="l" rtl="0">
                <a:lnSpc>
                  <a:spcPct val="115000"/>
                </a:lnSpc>
                <a:spcBef>
                  <a:spcPts val="0"/>
                </a:spcBef>
                <a:spcAft>
                  <a:spcPts val="0"/>
                </a:spcAft>
                <a:buClr>
                  <a:schemeClr val="dk1"/>
                </a:buClr>
                <a:buFont typeface="Calibri"/>
                <a:buNone/>
              </a:pPr>
              <a:endParaRPr sz="2000" b="0" i="0" u="none" strike="noStrike" cap="none">
                <a:solidFill>
                  <a:srgbClr val="000000"/>
                </a:solidFill>
                <a:latin typeface="Georgia"/>
                <a:ea typeface="Georgia"/>
                <a:cs typeface="Georgia"/>
                <a:sym typeface="Georgia"/>
              </a:endParaRPr>
            </a:p>
          </p:txBody>
        </p:sp>
        <p:grpSp>
          <p:nvGrpSpPr>
            <p:cNvPr id="896" name="Google Shape;896;p117"/>
            <p:cNvGrpSpPr/>
            <p:nvPr/>
          </p:nvGrpSpPr>
          <p:grpSpPr>
            <a:xfrm>
              <a:off x="2584713" y="3989961"/>
              <a:ext cx="275682" cy="275682"/>
              <a:chOff x="2893512" y="3993856"/>
              <a:chExt cx="275682" cy="275682"/>
            </a:xfrm>
          </p:grpSpPr>
          <p:sp>
            <p:nvSpPr>
              <p:cNvPr id="897" name="Google Shape;897;p117"/>
              <p:cNvSpPr/>
              <p:nvPr/>
            </p:nvSpPr>
            <p:spPr>
              <a:xfrm rot="-5400000">
                <a:off x="2893512" y="3999838"/>
                <a:ext cx="269700" cy="269700"/>
              </a:xfrm>
              <a:prstGeom prst="rtTriangle">
                <a:avLst/>
              </a:prstGeom>
              <a:solidFill>
                <a:srgbClr val="FFFFFF"/>
              </a:solidFill>
              <a:ln>
                <a:noFill/>
              </a:ln>
            </p:spPr>
            <p:txBody>
              <a:bodyPr spcFirstLastPara="1" wrap="square" lIns="86000" tIns="86000" rIns="86000" bIns="86000" anchor="ctr" anchorCtr="0">
                <a:noAutofit/>
              </a:bodyPr>
              <a:lstStyle/>
              <a:p>
                <a:pPr marL="0" marR="0" lvl="0" indent="0" algn="l" rtl="0">
                  <a:lnSpc>
                    <a:spcPct val="100000"/>
                  </a:lnSpc>
                  <a:spcBef>
                    <a:spcPts val="0"/>
                  </a:spcBef>
                  <a:spcAft>
                    <a:spcPts val="0"/>
                  </a:spcAft>
                  <a:buClr>
                    <a:schemeClr val="dk1"/>
                  </a:buClr>
                  <a:buFont typeface="Calibri"/>
                  <a:buNone/>
                </a:pPr>
                <a:endParaRPr sz="2000" b="0" i="0" u="none" strike="noStrike" cap="none">
                  <a:solidFill>
                    <a:srgbClr val="000000"/>
                  </a:solidFill>
                  <a:latin typeface="Arial"/>
                  <a:ea typeface="Arial"/>
                  <a:cs typeface="Arial"/>
                  <a:sym typeface="Arial"/>
                </a:endParaRPr>
              </a:p>
            </p:txBody>
          </p:sp>
          <p:sp>
            <p:nvSpPr>
              <p:cNvPr id="898" name="Google Shape;898;p117"/>
              <p:cNvSpPr/>
              <p:nvPr/>
            </p:nvSpPr>
            <p:spPr>
              <a:xfrm rot="5400000">
                <a:off x="2899494" y="3993856"/>
                <a:ext cx="269700" cy="269700"/>
              </a:xfrm>
              <a:prstGeom prst="rtTriangle">
                <a:avLst/>
              </a:prstGeom>
              <a:solidFill>
                <a:srgbClr val="FFFFFF">
                  <a:alpha val="50590"/>
                </a:srgbClr>
              </a:solidFill>
              <a:ln>
                <a:noFill/>
              </a:ln>
            </p:spPr>
            <p:txBody>
              <a:bodyPr spcFirstLastPara="1" wrap="square" lIns="86000" tIns="86000" rIns="86000" bIns="86000" anchor="ctr" anchorCtr="0">
                <a:noAutofit/>
              </a:bodyPr>
              <a:lstStyle/>
              <a:p>
                <a:pPr marL="0" marR="0" lvl="0" indent="0" algn="l" rtl="0">
                  <a:lnSpc>
                    <a:spcPct val="100000"/>
                  </a:lnSpc>
                  <a:spcBef>
                    <a:spcPts val="0"/>
                  </a:spcBef>
                  <a:spcAft>
                    <a:spcPts val="0"/>
                  </a:spcAft>
                  <a:buClr>
                    <a:schemeClr val="dk1"/>
                  </a:buClr>
                  <a:buFont typeface="Calibri"/>
                  <a:buNone/>
                </a:pPr>
                <a:endParaRPr sz="2000" b="0" i="0" u="none" strike="noStrike" cap="none">
                  <a:solidFill>
                    <a:srgbClr val="000000"/>
                  </a:solidFill>
                  <a:latin typeface="Arial"/>
                  <a:ea typeface="Arial"/>
                  <a:cs typeface="Arial"/>
                  <a:sym typeface="Arial"/>
                </a:endParaRPr>
              </a:p>
            </p:txBody>
          </p:sp>
        </p:grpSp>
      </p:grpSp>
      <p:grpSp>
        <p:nvGrpSpPr>
          <p:cNvPr id="899" name="Google Shape;899;p117"/>
          <p:cNvGrpSpPr/>
          <p:nvPr/>
        </p:nvGrpSpPr>
        <p:grpSpPr>
          <a:xfrm>
            <a:off x="8379255" y="4483485"/>
            <a:ext cx="3476426" cy="2155423"/>
            <a:chOff x="5540475" y="1141525"/>
            <a:chExt cx="2444400" cy="1518224"/>
          </a:xfrm>
        </p:grpSpPr>
        <p:sp>
          <p:nvSpPr>
            <p:cNvPr id="900" name="Google Shape;900;p117"/>
            <p:cNvSpPr/>
            <p:nvPr/>
          </p:nvSpPr>
          <p:spPr>
            <a:xfrm>
              <a:off x="5540475" y="1141525"/>
              <a:ext cx="2444400" cy="1324200"/>
            </a:xfrm>
            <a:prstGeom prst="roundRect">
              <a:avLst>
                <a:gd name="adj" fmla="val 16667"/>
              </a:avLst>
            </a:prstGeom>
            <a:solidFill>
              <a:srgbClr val="E51B24"/>
            </a:solidFill>
            <a:ln>
              <a:noFill/>
            </a:ln>
          </p:spPr>
          <p:txBody>
            <a:bodyPr spcFirstLastPara="1" wrap="square" lIns="86000" tIns="86000" rIns="86000" bIns="86000" anchor="t" anchorCtr="0">
              <a:noAutofit/>
            </a:bodyPr>
            <a:lstStyle/>
            <a:p>
              <a:pPr marL="0" marR="0" lvl="0" indent="0" algn="l" rtl="0">
                <a:lnSpc>
                  <a:spcPct val="115000"/>
                </a:lnSpc>
                <a:spcBef>
                  <a:spcPts val="0"/>
                </a:spcBef>
                <a:spcAft>
                  <a:spcPts val="0"/>
                </a:spcAft>
                <a:buClr>
                  <a:srgbClr val="FFFFFF"/>
                </a:buClr>
                <a:buFont typeface="Georgia"/>
                <a:buNone/>
              </a:pPr>
              <a:r>
                <a:rPr lang="en-US" sz="1700" b="0" i="0" u="none" strike="noStrike" cap="none">
                  <a:solidFill>
                    <a:srgbClr val="FFFFFF"/>
                  </a:solidFill>
                  <a:latin typeface="Georgia"/>
                  <a:ea typeface="Georgia"/>
                  <a:cs typeface="Georgia"/>
                  <a:sym typeface="Georgia"/>
                </a:rPr>
                <a:t>Ipsum dolor sit amet...</a:t>
              </a:r>
              <a:endParaRPr sz="1300"/>
            </a:p>
          </p:txBody>
        </p:sp>
        <p:sp>
          <p:nvSpPr>
            <p:cNvPr id="901" name="Google Shape;901;p117"/>
            <p:cNvSpPr/>
            <p:nvPr/>
          </p:nvSpPr>
          <p:spPr>
            <a:xfrm rot="10800000">
              <a:off x="6647474" y="2390949"/>
              <a:ext cx="230400" cy="268800"/>
            </a:xfrm>
            <a:prstGeom prst="triangle">
              <a:avLst>
                <a:gd name="adj" fmla="val 50000"/>
              </a:avLst>
            </a:prstGeom>
            <a:solidFill>
              <a:srgbClr val="E51B24"/>
            </a:solidFill>
            <a:ln>
              <a:noFill/>
            </a:ln>
          </p:spPr>
          <p:txBody>
            <a:bodyPr spcFirstLastPara="1" wrap="square" lIns="86000" tIns="86000" rIns="86000" bIns="86000" anchor="ctr" anchorCtr="0">
              <a:noAutofit/>
            </a:bodyPr>
            <a:lstStyle/>
            <a:p>
              <a:pPr marL="0" marR="0" lvl="0" indent="0" algn="l" rtl="0">
                <a:lnSpc>
                  <a:spcPct val="100000"/>
                </a:lnSpc>
                <a:spcBef>
                  <a:spcPts val="0"/>
                </a:spcBef>
                <a:spcAft>
                  <a:spcPts val="0"/>
                </a:spcAft>
                <a:buClr>
                  <a:schemeClr val="dk1"/>
                </a:buClr>
                <a:buFont typeface="Calibri"/>
                <a:buNone/>
              </a:pPr>
              <a:endParaRPr sz="2000" b="0" i="0" u="none" strike="noStrike" cap="none">
                <a:solidFill>
                  <a:srgbClr val="000000"/>
                </a:solidFill>
                <a:latin typeface="Arial"/>
                <a:ea typeface="Arial"/>
                <a:cs typeface="Arial"/>
                <a:sym typeface="Arial"/>
              </a:endParaRPr>
            </a:p>
          </p:txBody>
        </p:sp>
      </p:grpSp>
    </p:spTree>
  </p:cSld>
  <p:clrMapOvr>
    <a:masterClrMapping/>
  </p:clrMapOvr>
  <p:transition spd="med">
    <p:fade thruBlk="1"/>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llouts">
  <p:cSld name="Callouts">
    <p:spTree>
      <p:nvGrpSpPr>
        <p:cNvPr id="1" name="Shape 902"/>
        <p:cNvGrpSpPr/>
        <p:nvPr/>
      </p:nvGrpSpPr>
      <p:grpSpPr>
        <a:xfrm>
          <a:off x="0" y="0"/>
          <a:ext cx="0" cy="0"/>
          <a:chOff x="0" y="0"/>
          <a:chExt cx="0" cy="0"/>
        </a:xfrm>
      </p:grpSpPr>
      <p:cxnSp>
        <p:nvCxnSpPr>
          <p:cNvPr id="903" name="Google Shape;903;p118"/>
          <p:cNvCxnSpPr/>
          <p:nvPr/>
        </p:nvCxnSpPr>
        <p:spPr>
          <a:xfrm>
            <a:off x="635001" y="635000"/>
            <a:ext cx="11734800" cy="0"/>
          </a:xfrm>
          <a:prstGeom prst="straightConnector1">
            <a:avLst/>
          </a:prstGeom>
          <a:noFill/>
          <a:ln>
            <a:noFill/>
          </a:ln>
        </p:spPr>
      </p:cxnSp>
      <p:cxnSp>
        <p:nvCxnSpPr>
          <p:cNvPr id="904" name="Google Shape;904;p118"/>
          <p:cNvCxnSpPr/>
          <p:nvPr/>
        </p:nvCxnSpPr>
        <p:spPr>
          <a:xfrm>
            <a:off x="635001" y="1219200"/>
            <a:ext cx="11734800" cy="0"/>
          </a:xfrm>
          <a:prstGeom prst="straightConnector1">
            <a:avLst/>
          </a:prstGeom>
          <a:noFill/>
          <a:ln>
            <a:noFill/>
          </a:ln>
        </p:spPr>
      </p:cxnSp>
      <p:grpSp>
        <p:nvGrpSpPr>
          <p:cNvPr id="905" name="Google Shape;905;p118"/>
          <p:cNvGrpSpPr/>
          <p:nvPr/>
        </p:nvGrpSpPr>
        <p:grpSpPr>
          <a:xfrm>
            <a:off x="635001" y="1828802"/>
            <a:ext cx="1269661" cy="1269661"/>
            <a:chOff x="0" y="0"/>
            <a:chExt cx="1269661" cy="1269661"/>
          </a:xfrm>
        </p:grpSpPr>
        <p:pic>
          <p:nvPicPr>
            <p:cNvPr id="906" name="Google Shape;906;p118"/>
            <p:cNvPicPr preferRelativeResize="0"/>
            <p:nvPr/>
          </p:nvPicPr>
          <p:blipFill rotWithShape="1">
            <a:blip r:embed="rId2">
              <a:alphaModFix/>
            </a:blip>
            <a:srcRect/>
            <a:stretch/>
          </p:blipFill>
          <p:spPr>
            <a:xfrm>
              <a:off x="0" y="0"/>
              <a:ext cx="1269661" cy="1269661"/>
            </a:xfrm>
            <a:prstGeom prst="rect">
              <a:avLst/>
            </a:prstGeom>
            <a:noFill/>
            <a:ln>
              <a:noFill/>
            </a:ln>
          </p:spPr>
        </p:pic>
        <p:sp>
          <p:nvSpPr>
            <p:cNvPr id="907" name="Google Shape;907;p118"/>
            <p:cNvSpPr/>
            <p:nvPr/>
          </p:nvSpPr>
          <p:spPr>
            <a:xfrm>
              <a:off x="889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000000"/>
                </a:buClr>
                <a:buFont typeface="Arial"/>
                <a:buNone/>
              </a:pPr>
              <a:r>
                <a:rPr lang="en-US" sz="1800" b="1" i="0" u="none" strike="noStrike" cap="none">
                  <a:solidFill>
                    <a:srgbClr val="000000"/>
                  </a:solidFill>
                  <a:latin typeface="Arial"/>
                  <a:ea typeface="Arial"/>
                  <a:cs typeface="Arial"/>
                  <a:sym typeface="Arial"/>
                </a:rPr>
                <a:t>INSERT STICKER</a:t>
              </a:r>
              <a:br>
                <a:rPr lang="en-US" sz="1800" b="1" i="0" u="none" strike="noStrike" cap="none">
                  <a:solidFill>
                    <a:srgbClr val="000000"/>
                  </a:solidFill>
                  <a:latin typeface="Arial"/>
                  <a:ea typeface="Arial"/>
                  <a:cs typeface="Arial"/>
                  <a:sym typeface="Arial"/>
                </a:rPr>
              </a:br>
              <a:r>
                <a:rPr lang="en-US" sz="1800" b="1" i="0" u="none" strike="noStrike" cap="none">
                  <a:solidFill>
                    <a:srgbClr val="000000"/>
                  </a:solidFill>
                  <a:latin typeface="Arial"/>
                  <a:ea typeface="Arial"/>
                  <a:cs typeface="Arial"/>
                  <a:sym typeface="Arial"/>
                </a:rPr>
                <a:t>TEXT</a:t>
              </a:r>
              <a:endParaRPr sz="1300"/>
            </a:p>
          </p:txBody>
        </p:sp>
      </p:grpSp>
      <p:grpSp>
        <p:nvGrpSpPr>
          <p:cNvPr id="908" name="Google Shape;908;p118"/>
          <p:cNvGrpSpPr/>
          <p:nvPr/>
        </p:nvGrpSpPr>
        <p:grpSpPr>
          <a:xfrm>
            <a:off x="2159001" y="1828802"/>
            <a:ext cx="1269661" cy="1269661"/>
            <a:chOff x="0" y="0"/>
            <a:chExt cx="1269661" cy="1269661"/>
          </a:xfrm>
        </p:grpSpPr>
        <p:pic>
          <p:nvPicPr>
            <p:cNvPr id="909" name="Google Shape;909;p118"/>
            <p:cNvPicPr preferRelativeResize="0"/>
            <p:nvPr/>
          </p:nvPicPr>
          <p:blipFill rotWithShape="1">
            <a:blip r:embed="rId3">
              <a:alphaModFix/>
            </a:blip>
            <a:srcRect/>
            <a:stretch/>
          </p:blipFill>
          <p:spPr>
            <a:xfrm>
              <a:off x="0" y="0"/>
              <a:ext cx="1269661" cy="1269661"/>
            </a:xfrm>
            <a:prstGeom prst="rect">
              <a:avLst/>
            </a:prstGeom>
            <a:noFill/>
            <a:ln>
              <a:noFill/>
            </a:ln>
          </p:spPr>
        </p:pic>
        <p:sp>
          <p:nvSpPr>
            <p:cNvPr id="910" name="Google Shape;910;p118"/>
            <p:cNvSpPr/>
            <p:nvPr/>
          </p:nvSpPr>
          <p:spPr>
            <a:xfrm>
              <a:off x="101600" y="3479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300"/>
            </a:p>
          </p:txBody>
        </p:sp>
      </p:grpSp>
      <p:grpSp>
        <p:nvGrpSpPr>
          <p:cNvPr id="911" name="Google Shape;911;p118"/>
          <p:cNvGrpSpPr/>
          <p:nvPr/>
        </p:nvGrpSpPr>
        <p:grpSpPr>
          <a:xfrm>
            <a:off x="635001" y="3340103"/>
            <a:ext cx="1269661" cy="1269661"/>
            <a:chOff x="0" y="0"/>
            <a:chExt cx="1269661" cy="1269661"/>
          </a:xfrm>
        </p:grpSpPr>
        <p:pic>
          <p:nvPicPr>
            <p:cNvPr id="912" name="Google Shape;912;p118"/>
            <p:cNvPicPr preferRelativeResize="0"/>
            <p:nvPr/>
          </p:nvPicPr>
          <p:blipFill rotWithShape="1">
            <a:blip r:embed="rId4">
              <a:alphaModFix/>
            </a:blip>
            <a:srcRect/>
            <a:stretch/>
          </p:blipFill>
          <p:spPr>
            <a:xfrm>
              <a:off x="0" y="0"/>
              <a:ext cx="1269661" cy="1269661"/>
            </a:xfrm>
            <a:prstGeom prst="rect">
              <a:avLst/>
            </a:prstGeom>
            <a:noFill/>
            <a:ln>
              <a:noFill/>
            </a:ln>
          </p:spPr>
        </p:pic>
        <p:sp>
          <p:nvSpPr>
            <p:cNvPr id="913" name="Google Shape;913;p118"/>
            <p:cNvSpPr/>
            <p:nvPr/>
          </p:nvSpPr>
          <p:spPr>
            <a:xfrm>
              <a:off x="88900" y="3225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300"/>
            </a:p>
          </p:txBody>
        </p:sp>
      </p:grpSp>
      <p:grpSp>
        <p:nvGrpSpPr>
          <p:cNvPr id="914" name="Google Shape;914;p118"/>
          <p:cNvGrpSpPr/>
          <p:nvPr/>
        </p:nvGrpSpPr>
        <p:grpSpPr>
          <a:xfrm>
            <a:off x="2159001" y="3340103"/>
            <a:ext cx="1269661" cy="1269661"/>
            <a:chOff x="0" y="0"/>
            <a:chExt cx="1269661" cy="1269661"/>
          </a:xfrm>
        </p:grpSpPr>
        <p:pic>
          <p:nvPicPr>
            <p:cNvPr id="915" name="Google Shape;915;p118"/>
            <p:cNvPicPr preferRelativeResize="0"/>
            <p:nvPr/>
          </p:nvPicPr>
          <p:blipFill rotWithShape="1">
            <a:blip r:embed="rId5">
              <a:alphaModFix/>
            </a:blip>
            <a:srcRect/>
            <a:stretch/>
          </p:blipFill>
          <p:spPr>
            <a:xfrm>
              <a:off x="0" y="0"/>
              <a:ext cx="1269661" cy="1269661"/>
            </a:xfrm>
            <a:prstGeom prst="rect">
              <a:avLst/>
            </a:prstGeom>
            <a:noFill/>
            <a:ln>
              <a:noFill/>
            </a:ln>
          </p:spPr>
        </p:pic>
        <p:sp>
          <p:nvSpPr>
            <p:cNvPr id="916" name="Google Shape;916;p118"/>
            <p:cNvSpPr/>
            <p:nvPr/>
          </p:nvSpPr>
          <p:spPr>
            <a:xfrm>
              <a:off x="1016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300"/>
            </a:p>
          </p:txBody>
        </p:sp>
      </p:grpSp>
      <p:grpSp>
        <p:nvGrpSpPr>
          <p:cNvPr id="917" name="Google Shape;917;p118"/>
          <p:cNvGrpSpPr/>
          <p:nvPr/>
        </p:nvGrpSpPr>
        <p:grpSpPr>
          <a:xfrm>
            <a:off x="635001" y="4876802"/>
            <a:ext cx="1269661" cy="1269661"/>
            <a:chOff x="0" y="0"/>
            <a:chExt cx="1269661" cy="1269661"/>
          </a:xfrm>
        </p:grpSpPr>
        <p:pic>
          <p:nvPicPr>
            <p:cNvPr id="918" name="Google Shape;918;p118"/>
            <p:cNvPicPr preferRelativeResize="0"/>
            <p:nvPr/>
          </p:nvPicPr>
          <p:blipFill rotWithShape="1">
            <a:blip r:embed="rId6">
              <a:alphaModFix/>
            </a:blip>
            <a:srcRect/>
            <a:stretch/>
          </p:blipFill>
          <p:spPr>
            <a:xfrm>
              <a:off x="0" y="0"/>
              <a:ext cx="1269661" cy="1269661"/>
            </a:xfrm>
            <a:prstGeom prst="rect">
              <a:avLst/>
            </a:prstGeom>
            <a:noFill/>
            <a:ln>
              <a:noFill/>
            </a:ln>
          </p:spPr>
        </p:pic>
        <p:sp>
          <p:nvSpPr>
            <p:cNvPr id="919" name="Google Shape;919;p118"/>
            <p:cNvSpPr/>
            <p:nvPr/>
          </p:nvSpPr>
          <p:spPr>
            <a:xfrm>
              <a:off x="88900" y="3225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300"/>
            </a:p>
          </p:txBody>
        </p:sp>
      </p:grpSp>
      <p:grpSp>
        <p:nvGrpSpPr>
          <p:cNvPr id="920" name="Google Shape;920;p118"/>
          <p:cNvGrpSpPr/>
          <p:nvPr/>
        </p:nvGrpSpPr>
        <p:grpSpPr>
          <a:xfrm>
            <a:off x="2159001" y="4876802"/>
            <a:ext cx="1269661" cy="1269661"/>
            <a:chOff x="0" y="0"/>
            <a:chExt cx="1269661" cy="1269661"/>
          </a:xfrm>
        </p:grpSpPr>
        <p:pic>
          <p:nvPicPr>
            <p:cNvPr id="921" name="Google Shape;921;p118"/>
            <p:cNvPicPr preferRelativeResize="0"/>
            <p:nvPr/>
          </p:nvPicPr>
          <p:blipFill rotWithShape="1">
            <a:blip r:embed="rId7">
              <a:alphaModFix/>
            </a:blip>
            <a:srcRect/>
            <a:stretch/>
          </p:blipFill>
          <p:spPr>
            <a:xfrm>
              <a:off x="0" y="0"/>
              <a:ext cx="1269661" cy="1269661"/>
            </a:xfrm>
            <a:prstGeom prst="rect">
              <a:avLst/>
            </a:prstGeom>
            <a:noFill/>
            <a:ln>
              <a:noFill/>
            </a:ln>
          </p:spPr>
        </p:pic>
        <p:sp>
          <p:nvSpPr>
            <p:cNvPr id="922" name="Google Shape;922;p118"/>
            <p:cNvSpPr/>
            <p:nvPr/>
          </p:nvSpPr>
          <p:spPr>
            <a:xfrm>
              <a:off x="101600" y="335279"/>
              <a:ext cx="1079400" cy="675600"/>
            </a:xfrm>
            <a:prstGeom prst="rect">
              <a:avLst/>
            </a:prstGeom>
            <a:noFill/>
            <a:ln>
              <a:noFill/>
            </a:ln>
          </p:spPr>
          <p:txBody>
            <a:bodyPr spcFirstLastPara="1" wrap="square" lIns="0" tIns="0" rIns="0" bIns="0" anchor="ctr" anchorCtr="0">
              <a:noAutofit/>
            </a:bodyPr>
            <a:lstStyle/>
            <a:p>
              <a:pPr marL="0" marR="0" lvl="0" indent="0" algn="ctr"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STICKER</a:t>
              </a:r>
              <a:br>
                <a:rPr lang="en-US" sz="1800" b="1" i="0" u="none" strike="noStrike" cap="none">
                  <a:solidFill>
                    <a:srgbClr val="FFFFFF"/>
                  </a:solidFill>
                  <a:latin typeface="Arial"/>
                  <a:ea typeface="Arial"/>
                  <a:cs typeface="Arial"/>
                  <a:sym typeface="Arial"/>
                </a:rPr>
              </a:br>
              <a:r>
                <a:rPr lang="en-US" sz="1800" b="1" i="0" u="none" strike="noStrike" cap="none">
                  <a:solidFill>
                    <a:srgbClr val="FFFFFF"/>
                  </a:solidFill>
                  <a:latin typeface="Arial"/>
                  <a:ea typeface="Arial"/>
                  <a:cs typeface="Arial"/>
                  <a:sym typeface="Arial"/>
                </a:rPr>
                <a:t>TEXT</a:t>
              </a:r>
              <a:endParaRPr sz="1300"/>
            </a:p>
          </p:txBody>
        </p:sp>
      </p:grpSp>
      <p:sp>
        <p:nvSpPr>
          <p:cNvPr id="923" name="Google Shape;923;p118"/>
          <p:cNvSpPr/>
          <p:nvPr/>
        </p:nvSpPr>
        <p:spPr>
          <a:xfrm>
            <a:off x="8790781" y="1828802"/>
            <a:ext cx="3236100" cy="2031900"/>
          </a:xfrm>
          <a:custGeom>
            <a:avLst/>
            <a:gdLst/>
            <a:ahLst/>
            <a:cxnLst/>
            <a:rect l="0" t="0" r="0" b="0"/>
            <a:pathLst>
              <a:path w="120000" h="120000" extrusionOk="0">
                <a:moveTo>
                  <a:pt x="20633" y="0"/>
                </a:moveTo>
                <a:cubicBezTo>
                  <a:pt x="15433" y="0"/>
                  <a:pt x="11216" y="6716"/>
                  <a:pt x="11216" y="15000"/>
                </a:cubicBezTo>
                <a:lnTo>
                  <a:pt x="11216" y="28966"/>
                </a:lnTo>
                <a:lnTo>
                  <a:pt x="0" y="37572"/>
                </a:lnTo>
                <a:lnTo>
                  <a:pt x="11216" y="46172"/>
                </a:lnTo>
                <a:lnTo>
                  <a:pt x="11216" y="105000"/>
                </a:lnTo>
                <a:cubicBezTo>
                  <a:pt x="11216" y="113283"/>
                  <a:pt x="15433" y="120000"/>
                  <a:pt x="20633" y="120000"/>
                </a:cubicBezTo>
                <a:lnTo>
                  <a:pt x="110583" y="120000"/>
                </a:lnTo>
                <a:cubicBezTo>
                  <a:pt x="115783" y="120000"/>
                  <a:pt x="120000" y="113283"/>
                  <a:pt x="120000" y="105000"/>
                </a:cubicBezTo>
                <a:lnTo>
                  <a:pt x="120000" y="15000"/>
                </a:lnTo>
                <a:cubicBezTo>
                  <a:pt x="120000" y="6716"/>
                  <a:pt x="115783" y="0"/>
                  <a:pt x="110583" y="0"/>
                </a:cubicBezTo>
                <a:lnTo>
                  <a:pt x="20633" y="0"/>
                </a:lnTo>
                <a:close/>
              </a:path>
            </a:pathLst>
          </a:custGeom>
          <a:noFill/>
          <a:ln>
            <a:noFill/>
          </a:ln>
        </p:spPr>
        <p:txBody>
          <a:bodyPr spcFirstLastPara="1" wrap="square" lIns="278725" tIns="278725" rIns="278725" bIns="278725"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quote here. Vestibulum suscipit augue a erat tristique sollicitudin. Donec sit amet neque arcu. Vestibulum at rhoncus neque. Vivamus eget vulputate purus. Curabitur venenatis, nisi non faucibus fringilla. —John Doe</a:t>
            </a:r>
            <a:endParaRPr sz="1300"/>
          </a:p>
        </p:txBody>
      </p:sp>
      <p:grpSp>
        <p:nvGrpSpPr>
          <p:cNvPr id="924" name="Google Shape;924;p118"/>
          <p:cNvGrpSpPr/>
          <p:nvPr/>
        </p:nvGrpSpPr>
        <p:grpSpPr>
          <a:xfrm>
            <a:off x="4051300" y="1828799"/>
            <a:ext cx="2031492" cy="2031492"/>
            <a:chOff x="0" y="0"/>
            <a:chExt cx="2031492" cy="2031492"/>
          </a:xfrm>
        </p:grpSpPr>
        <p:pic>
          <p:nvPicPr>
            <p:cNvPr id="925" name="Google Shape;925;p118"/>
            <p:cNvPicPr preferRelativeResize="0"/>
            <p:nvPr/>
          </p:nvPicPr>
          <p:blipFill rotWithShape="1">
            <a:blip r:embed="rId8">
              <a:alphaModFix/>
            </a:blip>
            <a:srcRect/>
            <a:stretch/>
          </p:blipFill>
          <p:spPr>
            <a:xfrm>
              <a:off x="0" y="0"/>
              <a:ext cx="2031492" cy="2031492"/>
            </a:xfrm>
            <a:prstGeom prst="rect">
              <a:avLst/>
            </a:prstGeom>
            <a:noFill/>
            <a:ln>
              <a:noFill/>
            </a:ln>
          </p:spPr>
        </p:pic>
        <p:sp>
          <p:nvSpPr>
            <p:cNvPr id="926" name="Google Shape;926;p118"/>
            <p:cNvSpPr/>
            <p:nvPr/>
          </p:nvSpPr>
          <p:spPr>
            <a:xfrm>
              <a:off x="165100" y="1524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000000"/>
                </a:buClr>
                <a:buFont typeface="Arial"/>
                <a:buNone/>
              </a:pPr>
              <a:r>
                <a:rPr lang="en-US" sz="1800" b="1" i="0" u="none" strike="noStrike" cap="none">
                  <a:solidFill>
                    <a:srgbClr val="000000"/>
                  </a:solidFill>
                  <a:latin typeface="Arial"/>
                  <a:ea typeface="Arial"/>
                  <a:cs typeface="Arial"/>
                  <a:sym typeface="Arial"/>
                </a:rPr>
                <a:t>INSERT TERM</a:t>
              </a:r>
              <a:endParaRPr sz="1300"/>
            </a:p>
          </p:txBody>
        </p:sp>
        <p:sp>
          <p:nvSpPr>
            <p:cNvPr id="927" name="Google Shape;927;p118"/>
            <p:cNvSpPr/>
            <p:nvPr/>
          </p:nvSpPr>
          <p:spPr>
            <a:xfrm>
              <a:off x="165100" y="419100"/>
              <a:ext cx="17502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000000"/>
                </a:buClr>
                <a:buFont typeface="Arial"/>
                <a:buNone/>
              </a:pPr>
              <a:r>
                <a:rPr lang="en-US" sz="1200" b="0" i="0" u="none" strike="noStrike" cap="none">
                  <a:solidFill>
                    <a:srgbClr val="000000"/>
                  </a:solidFill>
                  <a:latin typeface="Arial"/>
                  <a:ea typeface="Arial"/>
                  <a:cs typeface="Arial"/>
                  <a:sym typeface="Arial"/>
                </a:rPr>
                <a:t>Insert glossary definition here. Lorem ipsum dolor sit amet, consectetur adipiscing elit. Vivamus erat leo, volutpat et ultrices eget, faucibus ut</a:t>
              </a:r>
              <a:endParaRPr sz="1200" b="0" i="0" u="none" strike="noStrike" cap="none">
                <a:solidFill>
                  <a:srgbClr val="000000"/>
                </a:solidFill>
                <a:latin typeface="Arial"/>
                <a:ea typeface="Arial"/>
                <a:cs typeface="Arial"/>
                <a:sym typeface="Arial"/>
              </a:endParaRPr>
            </a:p>
          </p:txBody>
        </p:sp>
      </p:grpSp>
      <p:grpSp>
        <p:nvGrpSpPr>
          <p:cNvPr id="928" name="Google Shape;928;p118"/>
          <p:cNvGrpSpPr/>
          <p:nvPr/>
        </p:nvGrpSpPr>
        <p:grpSpPr>
          <a:xfrm>
            <a:off x="6362700" y="1828799"/>
            <a:ext cx="2031492" cy="2031492"/>
            <a:chOff x="0" y="0"/>
            <a:chExt cx="2031492" cy="2031492"/>
          </a:xfrm>
        </p:grpSpPr>
        <p:pic>
          <p:nvPicPr>
            <p:cNvPr id="929" name="Google Shape;929;p118"/>
            <p:cNvPicPr preferRelativeResize="0"/>
            <p:nvPr/>
          </p:nvPicPr>
          <p:blipFill rotWithShape="1">
            <a:blip r:embed="rId9">
              <a:alphaModFix/>
            </a:blip>
            <a:srcRect/>
            <a:stretch/>
          </p:blipFill>
          <p:spPr>
            <a:xfrm>
              <a:off x="0" y="0"/>
              <a:ext cx="2031492" cy="2031492"/>
            </a:xfrm>
            <a:prstGeom prst="rect">
              <a:avLst/>
            </a:prstGeom>
            <a:noFill/>
            <a:ln>
              <a:noFill/>
            </a:ln>
          </p:spPr>
        </p:pic>
        <p:sp>
          <p:nvSpPr>
            <p:cNvPr id="930" name="Google Shape;930;p118"/>
            <p:cNvSpPr/>
            <p:nvPr/>
          </p:nvSpPr>
          <p:spPr>
            <a:xfrm>
              <a:off x="177800" y="1524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TERM</a:t>
              </a:r>
              <a:endParaRPr sz="1300"/>
            </a:p>
          </p:txBody>
        </p:sp>
        <p:sp>
          <p:nvSpPr>
            <p:cNvPr id="931" name="Google Shape;931;p118"/>
            <p:cNvSpPr/>
            <p:nvPr/>
          </p:nvSpPr>
          <p:spPr>
            <a:xfrm>
              <a:off x="177800" y="4191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a:t>
              </a:r>
              <a:endParaRPr sz="1200" b="0" i="0" u="none" strike="noStrike" cap="none">
                <a:solidFill>
                  <a:srgbClr val="FFFFFF"/>
                </a:solidFill>
                <a:latin typeface="Arial"/>
                <a:ea typeface="Arial"/>
                <a:cs typeface="Arial"/>
                <a:sym typeface="Arial"/>
              </a:endParaRPr>
            </a:p>
          </p:txBody>
        </p:sp>
      </p:grpSp>
      <p:grpSp>
        <p:nvGrpSpPr>
          <p:cNvPr id="932" name="Google Shape;932;p118"/>
          <p:cNvGrpSpPr/>
          <p:nvPr/>
        </p:nvGrpSpPr>
        <p:grpSpPr>
          <a:xfrm>
            <a:off x="4051300" y="4114798"/>
            <a:ext cx="2031492" cy="2031492"/>
            <a:chOff x="0" y="0"/>
            <a:chExt cx="2031492" cy="2031492"/>
          </a:xfrm>
        </p:grpSpPr>
        <p:pic>
          <p:nvPicPr>
            <p:cNvPr id="933" name="Google Shape;933;p118"/>
            <p:cNvPicPr preferRelativeResize="0"/>
            <p:nvPr/>
          </p:nvPicPr>
          <p:blipFill rotWithShape="1">
            <a:blip r:embed="rId10">
              <a:alphaModFix/>
            </a:blip>
            <a:srcRect/>
            <a:stretch/>
          </p:blipFill>
          <p:spPr>
            <a:xfrm>
              <a:off x="0" y="0"/>
              <a:ext cx="2031492" cy="2031492"/>
            </a:xfrm>
            <a:prstGeom prst="rect">
              <a:avLst/>
            </a:prstGeom>
            <a:noFill/>
            <a:ln>
              <a:noFill/>
            </a:ln>
          </p:spPr>
        </p:pic>
        <p:sp>
          <p:nvSpPr>
            <p:cNvPr id="934" name="Google Shape;934;p118"/>
            <p:cNvSpPr/>
            <p:nvPr/>
          </p:nvSpPr>
          <p:spPr>
            <a:xfrm>
              <a:off x="165100" y="1778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TERM</a:t>
              </a:r>
              <a:endParaRPr sz="1300"/>
            </a:p>
          </p:txBody>
        </p:sp>
        <p:sp>
          <p:nvSpPr>
            <p:cNvPr id="935" name="Google Shape;935;p118"/>
            <p:cNvSpPr/>
            <p:nvPr/>
          </p:nvSpPr>
          <p:spPr>
            <a:xfrm>
              <a:off x="165100" y="4445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a:t>
              </a:r>
              <a:endParaRPr sz="1200" b="0" i="0" u="none" strike="noStrike" cap="none">
                <a:solidFill>
                  <a:srgbClr val="FFFFFF"/>
                </a:solidFill>
                <a:latin typeface="Arial"/>
                <a:ea typeface="Arial"/>
                <a:cs typeface="Arial"/>
                <a:sym typeface="Arial"/>
              </a:endParaRPr>
            </a:p>
          </p:txBody>
        </p:sp>
      </p:grpSp>
      <p:grpSp>
        <p:nvGrpSpPr>
          <p:cNvPr id="936" name="Google Shape;936;p118"/>
          <p:cNvGrpSpPr/>
          <p:nvPr/>
        </p:nvGrpSpPr>
        <p:grpSpPr>
          <a:xfrm>
            <a:off x="6362700" y="4114798"/>
            <a:ext cx="2031492" cy="2031492"/>
            <a:chOff x="0" y="0"/>
            <a:chExt cx="2031492" cy="2031492"/>
          </a:xfrm>
        </p:grpSpPr>
        <p:pic>
          <p:nvPicPr>
            <p:cNvPr id="937" name="Google Shape;937;p118"/>
            <p:cNvPicPr preferRelativeResize="0"/>
            <p:nvPr/>
          </p:nvPicPr>
          <p:blipFill rotWithShape="1">
            <a:blip r:embed="rId11">
              <a:alphaModFix/>
            </a:blip>
            <a:srcRect/>
            <a:stretch/>
          </p:blipFill>
          <p:spPr>
            <a:xfrm>
              <a:off x="0" y="0"/>
              <a:ext cx="2031492" cy="2031492"/>
            </a:xfrm>
            <a:prstGeom prst="rect">
              <a:avLst/>
            </a:prstGeom>
            <a:noFill/>
            <a:ln>
              <a:noFill/>
            </a:ln>
          </p:spPr>
        </p:pic>
        <p:sp>
          <p:nvSpPr>
            <p:cNvPr id="938" name="Google Shape;938;p118"/>
            <p:cNvSpPr/>
            <p:nvPr/>
          </p:nvSpPr>
          <p:spPr>
            <a:xfrm>
              <a:off x="177800" y="177800"/>
              <a:ext cx="1676400" cy="2337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Arial"/>
                <a:buNone/>
              </a:pPr>
              <a:r>
                <a:rPr lang="en-US" sz="1800" b="1" i="0" u="none" strike="noStrike" cap="none">
                  <a:solidFill>
                    <a:srgbClr val="FFFFFF"/>
                  </a:solidFill>
                  <a:latin typeface="Arial"/>
                  <a:ea typeface="Arial"/>
                  <a:cs typeface="Arial"/>
                  <a:sym typeface="Arial"/>
                </a:rPr>
                <a:t>INSERT TERM</a:t>
              </a:r>
              <a:endParaRPr sz="1300"/>
            </a:p>
          </p:txBody>
        </p:sp>
        <p:sp>
          <p:nvSpPr>
            <p:cNvPr id="939" name="Google Shape;939;p118"/>
            <p:cNvSpPr/>
            <p:nvPr/>
          </p:nvSpPr>
          <p:spPr>
            <a:xfrm>
              <a:off x="177800" y="444500"/>
              <a:ext cx="1676400" cy="1415100"/>
            </a:xfrm>
            <a:prstGeom prst="rect">
              <a:avLst/>
            </a:prstGeom>
            <a:noFill/>
            <a:ln>
              <a:noFill/>
            </a:ln>
          </p:spPr>
          <p:txBody>
            <a:bodyPr spcFirstLastPara="1" wrap="square" lIns="0" tIns="0" rIns="0" bIns="0" anchor="t" anchorCtr="0">
              <a:noAutofit/>
            </a:bodyPr>
            <a:lstStyle/>
            <a:p>
              <a:pPr marL="0" marR="0" lvl="0" indent="0" algn="l" rtl="0">
                <a:lnSpc>
                  <a:spcPct val="133333"/>
                </a:lnSpc>
                <a:spcBef>
                  <a:spcPts val="0"/>
                </a:spcBef>
                <a:spcAft>
                  <a:spcPts val="0"/>
                </a:spcAft>
                <a:buClr>
                  <a:srgbClr val="FFFFFF"/>
                </a:buClr>
                <a:buFont typeface="Arial"/>
                <a:buNone/>
              </a:pPr>
              <a:r>
                <a:rPr lang="en-US" sz="1200" b="0" i="0" u="none" strike="noStrike" cap="none">
                  <a:solidFill>
                    <a:srgbClr val="FFFFFF"/>
                  </a:solidFill>
                  <a:latin typeface="Arial"/>
                  <a:ea typeface="Arial"/>
                  <a:cs typeface="Arial"/>
                  <a:sym typeface="Arial"/>
                </a:rPr>
                <a:t>Insert glossary definition here. Lorem ipsum dolor sit amet, consectetur adipiscing elit. Vivamus erat leo, volutpat et ultrices eget, faucibus ut</a:t>
              </a:r>
              <a:endParaRPr sz="1200" b="0" i="0" u="none" strike="noStrike" cap="none">
                <a:solidFill>
                  <a:srgbClr val="FFFFFF"/>
                </a:solidFill>
                <a:latin typeface="Arial"/>
                <a:ea typeface="Arial"/>
                <a:cs typeface="Arial"/>
                <a:sym typeface="Arial"/>
              </a:endParaRPr>
            </a:p>
          </p:txBody>
        </p:sp>
      </p:grpSp>
      <p:sp>
        <p:nvSpPr>
          <p:cNvPr id="940" name="Google Shape;940;p118"/>
          <p:cNvSpPr/>
          <p:nvPr/>
        </p:nvSpPr>
        <p:spPr>
          <a:xfrm>
            <a:off x="8940836" y="4156957"/>
            <a:ext cx="3331500" cy="2031900"/>
          </a:xfrm>
          <a:custGeom>
            <a:avLst/>
            <a:gdLst/>
            <a:ahLst/>
            <a:cxnLst/>
            <a:rect l="0" t="0" r="0" b="0"/>
            <a:pathLst>
              <a:path w="120000" h="120000" extrusionOk="0">
                <a:moveTo>
                  <a:pt x="20633" y="0"/>
                </a:moveTo>
                <a:cubicBezTo>
                  <a:pt x="15433" y="0"/>
                  <a:pt x="11216" y="6716"/>
                  <a:pt x="11216" y="15000"/>
                </a:cubicBezTo>
                <a:lnTo>
                  <a:pt x="11216" y="28966"/>
                </a:lnTo>
                <a:lnTo>
                  <a:pt x="0" y="37572"/>
                </a:lnTo>
                <a:lnTo>
                  <a:pt x="11216" y="46172"/>
                </a:lnTo>
                <a:lnTo>
                  <a:pt x="11216" y="105000"/>
                </a:lnTo>
                <a:cubicBezTo>
                  <a:pt x="11216" y="113283"/>
                  <a:pt x="15433" y="120000"/>
                  <a:pt x="20633" y="120000"/>
                </a:cubicBezTo>
                <a:lnTo>
                  <a:pt x="110583" y="120000"/>
                </a:lnTo>
                <a:cubicBezTo>
                  <a:pt x="115783" y="120000"/>
                  <a:pt x="120000" y="113283"/>
                  <a:pt x="120000" y="105000"/>
                </a:cubicBezTo>
                <a:lnTo>
                  <a:pt x="120000" y="15000"/>
                </a:lnTo>
                <a:cubicBezTo>
                  <a:pt x="120000" y="6716"/>
                  <a:pt x="115783" y="0"/>
                  <a:pt x="110583" y="0"/>
                </a:cubicBezTo>
                <a:lnTo>
                  <a:pt x="20633" y="0"/>
                </a:lnTo>
                <a:close/>
              </a:path>
            </a:pathLst>
          </a:custGeom>
          <a:solidFill>
            <a:srgbClr val="FFDC00"/>
          </a:solidFill>
          <a:ln>
            <a:noFill/>
          </a:ln>
        </p:spPr>
        <p:txBody>
          <a:bodyPr spcFirstLastPara="1" wrap="square" lIns="278725" tIns="278725" rIns="278725" bIns="278725" anchor="t" anchorCtr="0">
            <a:noAutofit/>
          </a:bodyPr>
          <a:lstStyle/>
          <a:p>
            <a:pPr marL="0" marR="0" lvl="0" indent="0" algn="l" rtl="0">
              <a:lnSpc>
                <a:spcPct val="133333"/>
              </a:lnSpc>
              <a:spcBef>
                <a:spcPts val="0"/>
              </a:spcBef>
              <a:spcAft>
                <a:spcPts val="0"/>
              </a:spcAft>
              <a:buClr>
                <a:srgbClr val="000000"/>
              </a:buClr>
              <a:buFont typeface="Arial"/>
              <a:buNone/>
            </a:pPr>
            <a:r>
              <a:rPr lang="en-US" sz="1200" b="0" i="0" u="none" strike="noStrike" cap="none">
                <a:solidFill>
                  <a:srgbClr val="000000"/>
                </a:solidFill>
                <a:latin typeface="Arial"/>
                <a:ea typeface="Arial"/>
                <a:cs typeface="Arial"/>
                <a:sym typeface="Arial"/>
              </a:rPr>
              <a:t>Insert quote here. </a:t>
            </a:r>
            <a:endParaRPr sz="1300"/>
          </a:p>
          <a:p>
            <a:pPr marL="0" marR="0" lvl="0" indent="0" algn="l" rtl="0">
              <a:lnSpc>
                <a:spcPct val="133333"/>
              </a:lnSpc>
              <a:spcBef>
                <a:spcPts val="0"/>
              </a:spcBef>
              <a:spcAft>
                <a:spcPts val="0"/>
              </a:spcAft>
              <a:buClr>
                <a:srgbClr val="000000"/>
              </a:buClr>
              <a:buFont typeface="Arial"/>
              <a:buNone/>
            </a:pPr>
            <a:r>
              <a:rPr lang="en-US" sz="1200" b="0" i="0" u="none" strike="noStrike" cap="none">
                <a:solidFill>
                  <a:srgbClr val="000000"/>
                </a:solidFill>
                <a:latin typeface="Arial"/>
                <a:ea typeface="Arial"/>
                <a:cs typeface="Arial"/>
                <a:sym typeface="Arial"/>
              </a:rPr>
              <a:t>Vestibulum suscipit augue a erat tristique sollicitudin. Donec sit amet neque arcu. Vestibulum at rhoncus neque. Vivamus eget vulputate purus. Curabitur venenatis, nisi non faucibus fringilla. —John Doe</a:t>
            </a:r>
            <a:endParaRPr sz="1300"/>
          </a:p>
        </p:txBody>
      </p:sp>
    </p:spTree>
  </p:cSld>
  <p:clrMapOvr>
    <a:masterClrMapping/>
  </p:clrMapOvr>
  <p:transition spd="med">
    <p:fade thruBlk="1"/>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Title" type="tx">
  <p:cSld name="TITLE_AND_BODY">
    <p:bg>
      <p:bgPr>
        <a:solidFill>
          <a:srgbClr val="000000"/>
        </a:solidFill>
        <a:effectLst/>
      </p:bgPr>
    </p:bg>
    <p:spTree>
      <p:nvGrpSpPr>
        <p:cNvPr id="1" name="Shape 946"/>
        <p:cNvGrpSpPr/>
        <p:nvPr/>
      </p:nvGrpSpPr>
      <p:grpSpPr>
        <a:xfrm>
          <a:off x="0" y="0"/>
          <a:ext cx="0" cy="0"/>
          <a:chOff x="0" y="0"/>
          <a:chExt cx="0" cy="0"/>
        </a:xfrm>
      </p:grpSpPr>
      <p:cxnSp>
        <p:nvCxnSpPr>
          <p:cNvPr id="947" name="Google Shape;947;p120"/>
          <p:cNvCxnSpPr/>
          <p:nvPr/>
        </p:nvCxnSpPr>
        <p:spPr>
          <a:xfrm>
            <a:off x="635000" y="635000"/>
            <a:ext cx="11734500" cy="0"/>
          </a:xfrm>
          <a:prstGeom prst="straightConnector1">
            <a:avLst/>
          </a:prstGeom>
          <a:noFill/>
          <a:ln w="9525" cap="flat" cmpd="sng">
            <a:solidFill>
              <a:srgbClr val="FFFFFF"/>
            </a:solidFill>
            <a:prstDash val="solid"/>
            <a:miter lim="8000"/>
            <a:headEnd type="none" w="sm" len="sm"/>
            <a:tailEnd type="none" w="sm" len="sm"/>
          </a:ln>
        </p:spPr>
      </p:cxnSp>
      <p:cxnSp>
        <p:nvCxnSpPr>
          <p:cNvPr id="948" name="Google Shape;948;p120"/>
          <p:cNvCxnSpPr/>
          <p:nvPr/>
        </p:nvCxnSpPr>
        <p:spPr>
          <a:xfrm>
            <a:off x="635000" y="1219200"/>
            <a:ext cx="11734500" cy="0"/>
          </a:xfrm>
          <a:prstGeom prst="straightConnector1">
            <a:avLst/>
          </a:prstGeom>
          <a:noFill/>
          <a:ln w="9525" cap="flat" cmpd="sng">
            <a:solidFill>
              <a:srgbClr val="FFFFFF"/>
            </a:solidFill>
            <a:prstDash val="solid"/>
            <a:miter lim="8000"/>
            <a:headEnd type="none" w="sm" len="sm"/>
            <a:tailEnd type="none" w="sm" len="sm"/>
          </a:ln>
        </p:spPr>
      </p:cxnSp>
      <p:pic>
        <p:nvPicPr>
          <p:cNvPr id="949" name="Google Shape;949;p120"/>
          <p:cNvPicPr preferRelativeResize="0"/>
          <p:nvPr/>
        </p:nvPicPr>
        <p:blipFill rotWithShape="1">
          <a:blip r:embed="rId2">
            <a:alphaModFix/>
          </a:blip>
          <a:srcRect/>
          <a:stretch/>
        </p:blipFill>
        <p:spPr>
          <a:xfrm>
            <a:off x="634999" y="762000"/>
            <a:ext cx="2826571" cy="304270"/>
          </a:xfrm>
          <a:prstGeom prst="rect">
            <a:avLst/>
          </a:prstGeom>
          <a:noFill/>
          <a:ln>
            <a:noFill/>
          </a:ln>
        </p:spPr>
      </p:pic>
    </p:spTree>
  </p:cSld>
  <p:clrMapOvr>
    <a:masterClrMapping/>
  </p:clrMapOvr>
  <p:transition spd="med">
    <p:fade thruBlk="1"/>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ontent: Text, 1 Column">
  <p:cSld name="Content: Text, 1 Column">
    <p:spTree>
      <p:nvGrpSpPr>
        <p:cNvPr id="1" name="Shape 950"/>
        <p:cNvGrpSpPr/>
        <p:nvPr/>
      </p:nvGrpSpPr>
      <p:grpSpPr>
        <a:xfrm>
          <a:off x="0" y="0"/>
          <a:ext cx="0" cy="0"/>
          <a:chOff x="0" y="0"/>
          <a:chExt cx="0" cy="0"/>
        </a:xfrm>
      </p:grpSpPr>
      <p:sp>
        <p:nvSpPr>
          <p:cNvPr id="951" name="Google Shape;951;p121"/>
          <p:cNvSpPr txBox="1">
            <a:spLocks noGrp="1"/>
          </p:cNvSpPr>
          <p:nvPr>
            <p:ph type="title"/>
          </p:nvPr>
        </p:nvSpPr>
        <p:spPr>
          <a:xfrm>
            <a:off x="635000" y="1473200"/>
            <a:ext cx="11734500" cy="711300"/>
          </a:xfrm>
          <a:prstGeom prst="rect">
            <a:avLst/>
          </a:prstGeom>
          <a:noFill/>
          <a:ln>
            <a:noFill/>
          </a:ln>
        </p:spPr>
        <p:txBody>
          <a:bodyPr spcFirstLastPara="1" wrap="square" lIns="91425" tIns="91425" rIns="91425" bIns="91425"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41300" algn="l" rtl="0">
              <a:lnSpc>
                <a:spcPct val="92592"/>
              </a:lnSpc>
              <a:spcBef>
                <a:spcPts val="0"/>
              </a:spcBef>
              <a:spcAft>
                <a:spcPts val="0"/>
              </a:spcAft>
              <a:buSzPts val="1400"/>
              <a:buNone/>
              <a:defRPr sz="1900"/>
            </a:lvl2pPr>
            <a:lvl3pPr marL="0" marR="0" lvl="2" indent="457200" algn="l" rtl="0">
              <a:lnSpc>
                <a:spcPct val="92592"/>
              </a:lnSpc>
              <a:spcBef>
                <a:spcPts val="0"/>
              </a:spcBef>
              <a:spcAft>
                <a:spcPts val="0"/>
              </a:spcAft>
              <a:buSzPts val="1400"/>
              <a:buNone/>
              <a:defRPr sz="1900"/>
            </a:lvl3pPr>
            <a:lvl4pPr marL="0" marR="0" lvl="3" indent="685800" algn="l" rtl="0">
              <a:lnSpc>
                <a:spcPct val="92592"/>
              </a:lnSpc>
              <a:spcBef>
                <a:spcPts val="0"/>
              </a:spcBef>
              <a:spcAft>
                <a:spcPts val="0"/>
              </a:spcAft>
              <a:buSzPts val="1400"/>
              <a:buNone/>
              <a:defRPr sz="1900"/>
            </a:lvl4pPr>
            <a:lvl5pPr marL="0" marR="0" lvl="4" indent="914400" algn="l" rtl="0">
              <a:lnSpc>
                <a:spcPct val="92592"/>
              </a:lnSpc>
              <a:spcBef>
                <a:spcPts val="0"/>
              </a:spcBef>
              <a:spcAft>
                <a:spcPts val="0"/>
              </a:spcAft>
              <a:buSzPts val="1400"/>
              <a:buNone/>
              <a:defRPr sz="1900"/>
            </a:lvl5pPr>
            <a:lvl6pPr marL="0" marR="0" lvl="5" indent="1130300" algn="l" rtl="0">
              <a:lnSpc>
                <a:spcPct val="92592"/>
              </a:lnSpc>
              <a:spcBef>
                <a:spcPts val="0"/>
              </a:spcBef>
              <a:spcAft>
                <a:spcPts val="0"/>
              </a:spcAft>
              <a:buSzPts val="1400"/>
              <a:buNone/>
              <a:defRPr sz="1900"/>
            </a:lvl6pPr>
            <a:lvl7pPr marL="0" marR="0" lvl="6" indent="1371600" algn="l" rtl="0">
              <a:lnSpc>
                <a:spcPct val="92592"/>
              </a:lnSpc>
              <a:spcBef>
                <a:spcPts val="0"/>
              </a:spcBef>
              <a:spcAft>
                <a:spcPts val="0"/>
              </a:spcAft>
              <a:buSzPts val="1400"/>
              <a:buNone/>
              <a:defRPr sz="1900"/>
            </a:lvl7pPr>
            <a:lvl8pPr marL="0" marR="0" lvl="7" indent="1600200" algn="l" rtl="0">
              <a:lnSpc>
                <a:spcPct val="92592"/>
              </a:lnSpc>
              <a:spcBef>
                <a:spcPts val="0"/>
              </a:spcBef>
              <a:spcAft>
                <a:spcPts val="0"/>
              </a:spcAft>
              <a:buSzPts val="1400"/>
              <a:buNone/>
              <a:defRPr sz="1900"/>
            </a:lvl8pPr>
            <a:lvl9pPr marL="0" marR="0" lvl="8" indent="1828800" algn="l" rtl="0">
              <a:lnSpc>
                <a:spcPct val="92592"/>
              </a:lnSpc>
              <a:spcBef>
                <a:spcPts val="0"/>
              </a:spcBef>
              <a:spcAft>
                <a:spcPts val="0"/>
              </a:spcAft>
              <a:buSzPts val="1400"/>
              <a:buNone/>
              <a:defRPr sz="1900"/>
            </a:lvl9pPr>
          </a:lstStyle>
          <a:p>
            <a:endParaRPr/>
          </a:p>
        </p:txBody>
      </p:sp>
      <p:sp>
        <p:nvSpPr>
          <p:cNvPr id="952" name="Google Shape;952;p121"/>
          <p:cNvSpPr txBox="1">
            <a:spLocks noGrp="1"/>
          </p:cNvSpPr>
          <p:nvPr>
            <p:ph type="body" idx="1"/>
          </p:nvPr>
        </p:nvSpPr>
        <p:spPr>
          <a:xfrm>
            <a:off x="632056" y="2413000"/>
            <a:ext cx="11734500" cy="38100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transition spd="med">
    <p:fade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1.xml"/><Relationship Id="rId18" Type="http://schemas.openxmlformats.org/officeDocument/2006/relationships/slideLayout" Target="../slideLayouts/slideLayout36.xml"/><Relationship Id="rId26" Type="http://schemas.openxmlformats.org/officeDocument/2006/relationships/slideLayout" Target="../slideLayouts/slideLayout44.xml"/><Relationship Id="rId3" Type="http://schemas.openxmlformats.org/officeDocument/2006/relationships/slideLayout" Target="../slideLayouts/slideLayout21.xml"/><Relationship Id="rId21" Type="http://schemas.openxmlformats.org/officeDocument/2006/relationships/slideLayout" Target="../slideLayouts/slideLayout39.xml"/><Relationship Id="rId34" Type="http://schemas.openxmlformats.org/officeDocument/2006/relationships/slideLayout" Target="../slideLayouts/slideLayout52.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5" Type="http://schemas.openxmlformats.org/officeDocument/2006/relationships/slideLayout" Target="../slideLayouts/slideLayout43.xml"/><Relationship Id="rId33" Type="http://schemas.openxmlformats.org/officeDocument/2006/relationships/slideLayout" Target="../slideLayouts/slideLayout51.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29" Type="http://schemas.openxmlformats.org/officeDocument/2006/relationships/slideLayout" Target="../slideLayouts/slideLayout47.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24" Type="http://schemas.openxmlformats.org/officeDocument/2006/relationships/slideLayout" Target="../slideLayouts/slideLayout42.xml"/><Relationship Id="rId32" Type="http://schemas.openxmlformats.org/officeDocument/2006/relationships/slideLayout" Target="../slideLayouts/slideLayout50.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23" Type="http://schemas.openxmlformats.org/officeDocument/2006/relationships/slideLayout" Target="../slideLayouts/slideLayout41.xml"/><Relationship Id="rId28" Type="http://schemas.openxmlformats.org/officeDocument/2006/relationships/slideLayout" Target="../slideLayouts/slideLayout46.xml"/><Relationship Id="rId36" Type="http://schemas.openxmlformats.org/officeDocument/2006/relationships/image" Target="../media/image3.png"/><Relationship Id="rId10" Type="http://schemas.openxmlformats.org/officeDocument/2006/relationships/slideLayout" Target="../slideLayouts/slideLayout28.xml"/><Relationship Id="rId19" Type="http://schemas.openxmlformats.org/officeDocument/2006/relationships/slideLayout" Target="../slideLayouts/slideLayout37.xml"/><Relationship Id="rId31" Type="http://schemas.openxmlformats.org/officeDocument/2006/relationships/slideLayout" Target="../slideLayouts/slideLayout49.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 Id="rId22" Type="http://schemas.openxmlformats.org/officeDocument/2006/relationships/slideLayout" Target="../slideLayouts/slideLayout40.xml"/><Relationship Id="rId27" Type="http://schemas.openxmlformats.org/officeDocument/2006/relationships/slideLayout" Target="../slideLayouts/slideLayout45.xml"/><Relationship Id="rId30" Type="http://schemas.openxmlformats.org/officeDocument/2006/relationships/slideLayout" Target="../slideLayouts/slideLayout48.xml"/><Relationship Id="rId35" Type="http://schemas.openxmlformats.org/officeDocument/2006/relationships/theme" Target="../theme/theme2.xml"/><Relationship Id="rId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0.xml"/><Relationship Id="rId13" Type="http://schemas.openxmlformats.org/officeDocument/2006/relationships/slideLayout" Target="../slideLayouts/slideLayout65.xml"/><Relationship Id="rId18" Type="http://schemas.openxmlformats.org/officeDocument/2006/relationships/slideLayout" Target="../slideLayouts/slideLayout70.xml"/><Relationship Id="rId26" Type="http://schemas.openxmlformats.org/officeDocument/2006/relationships/slideLayout" Target="../slideLayouts/slideLayout78.xml"/><Relationship Id="rId3" Type="http://schemas.openxmlformats.org/officeDocument/2006/relationships/slideLayout" Target="../slideLayouts/slideLayout55.xml"/><Relationship Id="rId21" Type="http://schemas.openxmlformats.org/officeDocument/2006/relationships/slideLayout" Target="../slideLayouts/slideLayout73.xml"/><Relationship Id="rId7" Type="http://schemas.openxmlformats.org/officeDocument/2006/relationships/slideLayout" Target="../slideLayouts/slideLayout59.xml"/><Relationship Id="rId12" Type="http://schemas.openxmlformats.org/officeDocument/2006/relationships/slideLayout" Target="../slideLayouts/slideLayout64.xml"/><Relationship Id="rId17" Type="http://schemas.openxmlformats.org/officeDocument/2006/relationships/slideLayout" Target="../slideLayouts/slideLayout69.xml"/><Relationship Id="rId25" Type="http://schemas.openxmlformats.org/officeDocument/2006/relationships/slideLayout" Target="../slideLayouts/slideLayout77.xml"/><Relationship Id="rId2" Type="http://schemas.openxmlformats.org/officeDocument/2006/relationships/slideLayout" Target="../slideLayouts/slideLayout54.xml"/><Relationship Id="rId16" Type="http://schemas.openxmlformats.org/officeDocument/2006/relationships/slideLayout" Target="../slideLayouts/slideLayout68.xml"/><Relationship Id="rId20" Type="http://schemas.openxmlformats.org/officeDocument/2006/relationships/slideLayout" Target="../slideLayouts/slideLayout72.xml"/><Relationship Id="rId29" Type="http://schemas.openxmlformats.org/officeDocument/2006/relationships/slideLayout" Target="../slideLayouts/slideLayout81.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24" Type="http://schemas.openxmlformats.org/officeDocument/2006/relationships/slideLayout" Target="../slideLayouts/slideLayout76.xml"/><Relationship Id="rId5" Type="http://schemas.openxmlformats.org/officeDocument/2006/relationships/slideLayout" Target="../slideLayouts/slideLayout57.xml"/><Relationship Id="rId15" Type="http://schemas.openxmlformats.org/officeDocument/2006/relationships/slideLayout" Target="../slideLayouts/slideLayout67.xml"/><Relationship Id="rId23" Type="http://schemas.openxmlformats.org/officeDocument/2006/relationships/slideLayout" Target="../slideLayouts/slideLayout75.xml"/><Relationship Id="rId28" Type="http://schemas.openxmlformats.org/officeDocument/2006/relationships/slideLayout" Target="../slideLayouts/slideLayout80.xml"/><Relationship Id="rId10" Type="http://schemas.openxmlformats.org/officeDocument/2006/relationships/slideLayout" Target="../slideLayouts/slideLayout62.xml"/><Relationship Id="rId19" Type="http://schemas.openxmlformats.org/officeDocument/2006/relationships/slideLayout" Target="../slideLayouts/slideLayout71.xml"/><Relationship Id="rId4" Type="http://schemas.openxmlformats.org/officeDocument/2006/relationships/slideLayout" Target="../slideLayouts/slideLayout56.xml"/><Relationship Id="rId9" Type="http://schemas.openxmlformats.org/officeDocument/2006/relationships/slideLayout" Target="../slideLayouts/slideLayout61.xml"/><Relationship Id="rId14" Type="http://schemas.openxmlformats.org/officeDocument/2006/relationships/slideLayout" Target="../slideLayouts/slideLayout66.xml"/><Relationship Id="rId22" Type="http://schemas.openxmlformats.org/officeDocument/2006/relationships/slideLayout" Target="../slideLayouts/slideLayout74.xml"/><Relationship Id="rId27" Type="http://schemas.openxmlformats.org/officeDocument/2006/relationships/slideLayout" Target="../slideLayouts/slideLayout79.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9.xml"/><Relationship Id="rId13" Type="http://schemas.openxmlformats.org/officeDocument/2006/relationships/slideLayout" Target="../slideLayouts/slideLayout94.xml"/><Relationship Id="rId3" Type="http://schemas.openxmlformats.org/officeDocument/2006/relationships/slideLayout" Target="../slideLayouts/slideLayout84.xml"/><Relationship Id="rId7" Type="http://schemas.openxmlformats.org/officeDocument/2006/relationships/slideLayout" Target="../slideLayouts/slideLayout88.xml"/><Relationship Id="rId12" Type="http://schemas.openxmlformats.org/officeDocument/2006/relationships/slideLayout" Target="../slideLayouts/slideLayout93.xml"/><Relationship Id="rId17" Type="http://schemas.openxmlformats.org/officeDocument/2006/relationships/theme" Target="../theme/theme4.xml"/><Relationship Id="rId2" Type="http://schemas.openxmlformats.org/officeDocument/2006/relationships/slideLayout" Target="../slideLayouts/slideLayout83.xml"/><Relationship Id="rId16" Type="http://schemas.openxmlformats.org/officeDocument/2006/relationships/slideLayout" Target="../slideLayouts/slideLayout97.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slideLayout" Target="../slideLayouts/slideLayout92.xml"/><Relationship Id="rId5" Type="http://schemas.openxmlformats.org/officeDocument/2006/relationships/slideLayout" Target="../slideLayouts/slideLayout86.xml"/><Relationship Id="rId15" Type="http://schemas.openxmlformats.org/officeDocument/2006/relationships/slideLayout" Target="../slideLayouts/slideLayout96.xml"/><Relationship Id="rId10" Type="http://schemas.openxmlformats.org/officeDocument/2006/relationships/slideLayout" Target="../slideLayouts/slideLayout91.xml"/><Relationship Id="rId4" Type="http://schemas.openxmlformats.org/officeDocument/2006/relationships/slideLayout" Target="../slideLayouts/slideLayout85.xml"/><Relationship Id="rId9" Type="http://schemas.openxmlformats.org/officeDocument/2006/relationships/slideLayout" Target="../slideLayouts/slideLayout90.xml"/><Relationship Id="rId14" Type="http://schemas.openxmlformats.org/officeDocument/2006/relationships/slideLayout" Target="../slideLayouts/slideLayout9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5.xml"/><Relationship Id="rId13" Type="http://schemas.openxmlformats.org/officeDocument/2006/relationships/slideLayout" Target="../slideLayouts/slideLayout110.xml"/><Relationship Id="rId18" Type="http://schemas.openxmlformats.org/officeDocument/2006/relationships/slideLayout" Target="../slideLayouts/slideLayout115.xml"/><Relationship Id="rId26" Type="http://schemas.openxmlformats.org/officeDocument/2006/relationships/slideLayout" Target="../slideLayouts/slideLayout123.xml"/><Relationship Id="rId3" Type="http://schemas.openxmlformats.org/officeDocument/2006/relationships/slideLayout" Target="../slideLayouts/slideLayout100.xml"/><Relationship Id="rId21" Type="http://schemas.openxmlformats.org/officeDocument/2006/relationships/slideLayout" Target="../slideLayouts/slideLayout118.xml"/><Relationship Id="rId7" Type="http://schemas.openxmlformats.org/officeDocument/2006/relationships/slideLayout" Target="../slideLayouts/slideLayout104.xml"/><Relationship Id="rId12" Type="http://schemas.openxmlformats.org/officeDocument/2006/relationships/slideLayout" Target="../slideLayouts/slideLayout109.xml"/><Relationship Id="rId17" Type="http://schemas.openxmlformats.org/officeDocument/2006/relationships/slideLayout" Target="../slideLayouts/slideLayout114.xml"/><Relationship Id="rId25" Type="http://schemas.openxmlformats.org/officeDocument/2006/relationships/slideLayout" Target="../slideLayouts/slideLayout122.xml"/><Relationship Id="rId2" Type="http://schemas.openxmlformats.org/officeDocument/2006/relationships/slideLayout" Target="../slideLayouts/slideLayout99.xml"/><Relationship Id="rId16" Type="http://schemas.openxmlformats.org/officeDocument/2006/relationships/slideLayout" Target="../slideLayouts/slideLayout113.xml"/><Relationship Id="rId20" Type="http://schemas.openxmlformats.org/officeDocument/2006/relationships/slideLayout" Target="../slideLayouts/slideLayout117.xml"/><Relationship Id="rId29" Type="http://schemas.openxmlformats.org/officeDocument/2006/relationships/slideLayout" Target="../slideLayouts/slideLayout126.xml"/><Relationship Id="rId1" Type="http://schemas.openxmlformats.org/officeDocument/2006/relationships/slideLayout" Target="../slideLayouts/slideLayout98.xml"/><Relationship Id="rId6" Type="http://schemas.openxmlformats.org/officeDocument/2006/relationships/slideLayout" Target="../slideLayouts/slideLayout103.xml"/><Relationship Id="rId11" Type="http://schemas.openxmlformats.org/officeDocument/2006/relationships/slideLayout" Target="../slideLayouts/slideLayout108.xml"/><Relationship Id="rId24" Type="http://schemas.openxmlformats.org/officeDocument/2006/relationships/slideLayout" Target="../slideLayouts/slideLayout121.xml"/><Relationship Id="rId32" Type="http://schemas.openxmlformats.org/officeDocument/2006/relationships/theme" Target="../theme/theme5.xml"/><Relationship Id="rId5" Type="http://schemas.openxmlformats.org/officeDocument/2006/relationships/slideLayout" Target="../slideLayouts/slideLayout102.xml"/><Relationship Id="rId15" Type="http://schemas.openxmlformats.org/officeDocument/2006/relationships/slideLayout" Target="../slideLayouts/slideLayout112.xml"/><Relationship Id="rId23" Type="http://schemas.openxmlformats.org/officeDocument/2006/relationships/slideLayout" Target="../slideLayouts/slideLayout120.xml"/><Relationship Id="rId28" Type="http://schemas.openxmlformats.org/officeDocument/2006/relationships/slideLayout" Target="../slideLayouts/slideLayout125.xml"/><Relationship Id="rId10" Type="http://schemas.openxmlformats.org/officeDocument/2006/relationships/slideLayout" Target="../slideLayouts/slideLayout107.xml"/><Relationship Id="rId19" Type="http://schemas.openxmlformats.org/officeDocument/2006/relationships/slideLayout" Target="../slideLayouts/slideLayout116.xml"/><Relationship Id="rId31" Type="http://schemas.openxmlformats.org/officeDocument/2006/relationships/slideLayout" Target="../slideLayouts/slideLayout128.xml"/><Relationship Id="rId4" Type="http://schemas.openxmlformats.org/officeDocument/2006/relationships/slideLayout" Target="../slideLayouts/slideLayout101.xml"/><Relationship Id="rId9" Type="http://schemas.openxmlformats.org/officeDocument/2006/relationships/slideLayout" Target="../slideLayouts/slideLayout106.xml"/><Relationship Id="rId14" Type="http://schemas.openxmlformats.org/officeDocument/2006/relationships/slideLayout" Target="../slideLayouts/slideLayout111.xml"/><Relationship Id="rId22" Type="http://schemas.openxmlformats.org/officeDocument/2006/relationships/slideLayout" Target="../slideLayouts/slideLayout119.xml"/><Relationship Id="rId27" Type="http://schemas.openxmlformats.org/officeDocument/2006/relationships/slideLayout" Target="../slideLayouts/slideLayout124.xml"/><Relationship Id="rId30" Type="http://schemas.openxmlformats.org/officeDocument/2006/relationships/slideLayout" Target="../slideLayouts/slideLayout1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591718" y="1530044"/>
            <a:ext cx="11216640" cy="466839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0"/>
              </a:spcBef>
              <a:spcAft>
                <a:spcPts val="0"/>
              </a:spcAft>
              <a:buClr>
                <a:schemeClr val="dk1"/>
              </a:buClr>
              <a:buSzPts val="2800"/>
              <a:buFont typeface="Georgia"/>
              <a:buChar char="‣"/>
              <a:defRPr sz="2800" b="0" i="0" u="none" strike="noStrike" cap="none">
                <a:solidFill>
                  <a:schemeClr val="dk1"/>
                </a:solidFill>
                <a:latin typeface="Georgia"/>
                <a:ea typeface="Georgia"/>
                <a:cs typeface="Georgia"/>
                <a:sym typeface="Georgia"/>
              </a:defRPr>
            </a:lvl1pPr>
            <a:lvl2pPr marL="914400" marR="0" lvl="1" indent="-381000" algn="l" rtl="0">
              <a:lnSpc>
                <a:spcPct val="114000"/>
              </a:lnSpc>
              <a:spcBef>
                <a:spcPts val="0"/>
              </a:spcBef>
              <a:spcAft>
                <a:spcPts val="0"/>
              </a:spcAft>
              <a:buClr>
                <a:schemeClr val="dk1"/>
              </a:buClr>
              <a:buSzPts val="2400"/>
              <a:buFont typeface="Arial"/>
              <a:buChar char="•"/>
              <a:defRPr sz="2400" b="0" i="0" u="none" strike="noStrike" cap="none">
                <a:solidFill>
                  <a:schemeClr val="dk1"/>
                </a:solidFill>
                <a:latin typeface="Georgia"/>
                <a:ea typeface="Georgia"/>
                <a:cs typeface="Georgia"/>
                <a:sym typeface="Georgia"/>
              </a:defRPr>
            </a:lvl2pPr>
            <a:lvl3pPr marL="1371600" marR="0" lvl="2" indent="-355600" algn="l" rtl="0">
              <a:lnSpc>
                <a:spcPct val="114000"/>
              </a:lnSpc>
              <a:spcBef>
                <a:spcPts val="2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3pPr>
            <a:lvl4pPr marL="1828800" marR="0" lvl="3" indent="-342900" algn="l" rtl="0">
              <a:lnSpc>
                <a:spcPct val="114000"/>
              </a:lnSpc>
              <a:spcBef>
                <a:spcPts val="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4pPr>
            <a:lvl5pPr marL="2286000" marR="0" lvl="4" indent="-317500" algn="l" rtl="0">
              <a:lnSpc>
                <a:spcPct val="114000"/>
              </a:lnSpc>
              <a:spcBef>
                <a:spcPts val="0"/>
              </a:spcBef>
              <a:spcAft>
                <a:spcPts val="0"/>
              </a:spcAft>
              <a:buClr>
                <a:schemeClr val="dk1"/>
              </a:buClr>
              <a:buSzPts val="1400"/>
              <a:buFont typeface="Arial"/>
              <a:buChar char="•"/>
              <a:defRPr sz="1400" b="0" i="0" u="none" strike="noStrike" cap="none">
                <a:solidFill>
                  <a:schemeClr val="dk1"/>
                </a:solidFill>
                <a:latin typeface="Georgia"/>
                <a:ea typeface="Georgia"/>
                <a:cs typeface="Georgia"/>
                <a:sym typeface="Georgia"/>
              </a:defRPr>
            </a:lvl5pPr>
            <a:lvl6pPr marL="2743200" marR="0" lvl="5"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6pPr>
            <a:lvl7pPr marL="3200400" marR="0" lvl="6"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7pPr>
            <a:lvl8pPr marL="3657600" marR="0" lvl="7"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8pPr>
            <a:lvl9pPr marL="4114800" marR="0" lvl="8" indent="-350329" algn="l" rtl="0">
              <a:lnSpc>
                <a:spcPct val="90000"/>
              </a:lnSpc>
              <a:spcBef>
                <a:spcPts val="532"/>
              </a:spcBef>
              <a:spcAft>
                <a:spcPts val="0"/>
              </a:spcAft>
              <a:buClr>
                <a:schemeClr val="dk1"/>
              </a:buClr>
              <a:buSzPts val="1917"/>
              <a:buFont typeface="Arial"/>
              <a:buChar char="•"/>
              <a:defRPr sz="1917" b="0" i="0" u="none" strike="noStrike" cap="none">
                <a:solidFill>
                  <a:schemeClr val="dk1"/>
                </a:solidFill>
                <a:latin typeface="Calibri"/>
                <a:ea typeface="Calibri"/>
                <a:cs typeface="Calibri"/>
                <a:sym typeface="Calibri"/>
              </a:defRPr>
            </a:lvl9pPr>
          </a:lstStyle>
          <a:p>
            <a:endParaRPr/>
          </a:p>
        </p:txBody>
      </p:sp>
      <p:sp>
        <p:nvSpPr>
          <p:cNvPr id="7" name="Google Shape;7;p1"/>
          <p:cNvSpPr txBox="1">
            <a:spLocks noGrp="1"/>
          </p:cNvSpPr>
          <p:nvPr>
            <p:ph type="title"/>
          </p:nvPr>
        </p:nvSpPr>
        <p:spPr>
          <a:xfrm>
            <a:off x="495927" y="648729"/>
            <a:ext cx="11216640" cy="617838"/>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chemeClr val="dk1"/>
              </a:buClr>
              <a:buSzPts val="1400"/>
              <a:buFont typeface="Oswald"/>
              <a:buNone/>
              <a:defRPr sz="3200" b="1" i="0" u="none" strike="noStrike" cap="none">
                <a:solidFill>
                  <a:schemeClr val="dk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spd="med">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73"/>
        <p:cNvGrpSpPr/>
        <p:nvPr/>
      </p:nvGrpSpPr>
      <p:grpSpPr>
        <a:xfrm>
          <a:off x="0" y="0"/>
          <a:ext cx="0" cy="0"/>
          <a:chOff x="0" y="0"/>
          <a:chExt cx="0" cy="0"/>
        </a:xfrm>
      </p:grpSpPr>
      <p:cxnSp>
        <p:nvCxnSpPr>
          <p:cNvPr id="374" name="Google Shape;374;p37"/>
          <p:cNvCxnSpPr/>
          <p:nvPr/>
        </p:nvCxnSpPr>
        <p:spPr>
          <a:xfrm>
            <a:off x="635000" y="635000"/>
            <a:ext cx="11734800" cy="0"/>
          </a:xfrm>
          <a:prstGeom prst="straightConnector1">
            <a:avLst/>
          </a:prstGeom>
          <a:noFill/>
          <a:ln w="9525" cap="flat" cmpd="sng">
            <a:solidFill>
              <a:srgbClr val="000000"/>
            </a:solidFill>
            <a:prstDash val="solid"/>
            <a:round/>
            <a:headEnd type="none" w="sm" len="sm"/>
            <a:tailEnd type="none" w="sm" len="sm"/>
          </a:ln>
        </p:spPr>
      </p:cxnSp>
      <p:cxnSp>
        <p:nvCxnSpPr>
          <p:cNvPr id="375" name="Google Shape;375;p37"/>
          <p:cNvCxnSpPr/>
          <p:nvPr/>
        </p:nvCxnSpPr>
        <p:spPr>
          <a:xfrm>
            <a:off x="635000" y="1219200"/>
            <a:ext cx="11734800" cy="0"/>
          </a:xfrm>
          <a:prstGeom prst="straightConnector1">
            <a:avLst/>
          </a:prstGeom>
          <a:noFill/>
          <a:ln w="9525" cap="flat" cmpd="sng">
            <a:solidFill>
              <a:srgbClr val="000000"/>
            </a:solidFill>
            <a:prstDash val="solid"/>
            <a:round/>
            <a:headEnd type="none" w="sm" len="sm"/>
            <a:tailEnd type="none" w="sm" len="sm"/>
          </a:ln>
        </p:spPr>
      </p:cxnSp>
      <p:sp>
        <p:nvSpPr>
          <p:cNvPr id="376" name="Google Shape;376;p37"/>
          <p:cNvSpPr txBox="1">
            <a:spLocks noGrp="1"/>
          </p:cNvSpPr>
          <p:nvPr>
            <p:ph type="title"/>
          </p:nvPr>
        </p:nvSpPr>
        <p:spPr>
          <a:xfrm>
            <a:off x="635000" y="1473200"/>
            <a:ext cx="11734800" cy="711300"/>
          </a:xfrm>
          <a:prstGeom prst="rect">
            <a:avLst/>
          </a:prstGeom>
          <a:noFill/>
          <a:ln w="9525" cap="flat" cmpd="sng">
            <a:solidFill>
              <a:srgbClr val="000000"/>
            </a:solidFill>
            <a:prstDash val="solid"/>
            <a:round/>
            <a:headEnd type="none" w="sm" len="sm"/>
            <a:tailEnd type="none" w="sm" len="sm"/>
          </a:ln>
        </p:spPr>
        <p:txBody>
          <a:bodyPr spcFirstLastPara="1" wrap="square" lIns="91450" tIns="91450" rIns="91450" bIns="91450"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28600" algn="l" rtl="0">
              <a:lnSpc>
                <a:spcPct val="92592"/>
              </a:lnSpc>
              <a:spcBef>
                <a:spcPts val="0"/>
              </a:spcBef>
              <a:spcAft>
                <a:spcPts val="0"/>
              </a:spcAft>
              <a:buSzPts val="1400"/>
              <a:buNone/>
              <a:defRPr sz="1800"/>
            </a:lvl2pPr>
            <a:lvl3pPr marL="0" marR="0" lvl="2" indent="444500" algn="l" rtl="0">
              <a:lnSpc>
                <a:spcPct val="92592"/>
              </a:lnSpc>
              <a:spcBef>
                <a:spcPts val="0"/>
              </a:spcBef>
              <a:spcAft>
                <a:spcPts val="0"/>
              </a:spcAft>
              <a:buSzPts val="1400"/>
              <a:buNone/>
              <a:defRPr sz="1800"/>
            </a:lvl3pPr>
            <a:lvl4pPr marL="0" marR="0" lvl="3" indent="685800" algn="l" rtl="0">
              <a:lnSpc>
                <a:spcPct val="92592"/>
              </a:lnSpc>
              <a:spcBef>
                <a:spcPts val="0"/>
              </a:spcBef>
              <a:spcAft>
                <a:spcPts val="0"/>
              </a:spcAft>
              <a:buSzPts val="1400"/>
              <a:buNone/>
              <a:defRPr sz="1800"/>
            </a:lvl4pPr>
            <a:lvl5pPr marL="0" marR="0" lvl="4" indent="914400" algn="l" rtl="0">
              <a:lnSpc>
                <a:spcPct val="92592"/>
              </a:lnSpc>
              <a:spcBef>
                <a:spcPts val="0"/>
              </a:spcBef>
              <a:spcAft>
                <a:spcPts val="0"/>
              </a:spcAft>
              <a:buSzPts val="1400"/>
              <a:buNone/>
              <a:defRPr sz="1800"/>
            </a:lvl5pPr>
            <a:lvl6pPr marL="0" marR="0" lvl="5" indent="1143000" algn="l" rtl="0">
              <a:lnSpc>
                <a:spcPct val="92592"/>
              </a:lnSpc>
              <a:spcBef>
                <a:spcPts val="0"/>
              </a:spcBef>
              <a:spcAft>
                <a:spcPts val="0"/>
              </a:spcAft>
              <a:buSzPts val="1400"/>
              <a:buNone/>
              <a:defRPr sz="1800"/>
            </a:lvl6pPr>
            <a:lvl7pPr marL="0" marR="0" lvl="6" indent="1371600" algn="l" rtl="0">
              <a:lnSpc>
                <a:spcPct val="92592"/>
              </a:lnSpc>
              <a:spcBef>
                <a:spcPts val="0"/>
              </a:spcBef>
              <a:spcAft>
                <a:spcPts val="0"/>
              </a:spcAft>
              <a:buSzPts val="1400"/>
              <a:buNone/>
              <a:defRPr sz="1800"/>
            </a:lvl7pPr>
            <a:lvl8pPr marL="0" marR="0" lvl="7" indent="1612900" algn="l" rtl="0">
              <a:lnSpc>
                <a:spcPct val="92592"/>
              </a:lnSpc>
              <a:spcBef>
                <a:spcPts val="0"/>
              </a:spcBef>
              <a:spcAft>
                <a:spcPts val="0"/>
              </a:spcAft>
              <a:buSzPts val="1400"/>
              <a:buNone/>
              <a:defRPr sz="1800"/>
            </a:lvl8pPr>
            <a:lvl9pPr marL="0" marR="0" lvl="8" indent="1828800" algn="l" rtl="0">
              <a:lnSpc>
                <a:spcPct val="92592"/>
              </a:lnSpc>
              <a:spcBef>
                <a:spcPts val="0"/>
              </a:spcBef>
              <a:spcAft>
                <a:spcPts val="0"/>
              </a:spcAft>
              <a:buSzPts val="1400"/>
              <a:buNone/>
              <a:defRPr sz="1800"/>
            </a:lvl9pPr>
          </a:lstStyle>
          <a:p>
            <a:endParaRPr/>
          </a:p>
        </p:txBody>
      </p:sp>
      <p:sp>
        <p:nvSpPr>
          <p:cNvPr id="377" name="Google Shape;377;p37"/>
          <p:cNvSpPr txBox="1">
            <a:spLocks noGrp="1"/>
          </p:cNvSpPr>
          <p:nvPr>
            <p:ph type="body" idx="1"/>
          </p:nvPr>
        </p:nvSpPr>
        <p:spPr>
          <a:xfrm>
            <a:off x="632056" y="2413000"/>
            <a:ext cx="11734800" cy="3810000"/>
          </a:xfrm>
          <a:prstGeom prst="rect">
            <a:avLst/>
          </a:prstGeom>
          <a:noFill/>
          <a:ln>
            <a:noFill/>
          </a:ln>
        </p:spPr>
        <p:txBody>
          <a:bodyPr spcFirstLastPara="1" wrap="square" lIns="91450" tIns="91450" rIns="91450" bIns="91450" anchor="t" anchorCtr="0"/>
          <a:lstStyle>
            <a:lvl1pPr marL="457200" marR="0" lvl="0" indent="-228600" algn="l" rtl="0">
              <a:lnSpc>
                <a:spcPct val="100000"/>
              </a:lnSpc>
              <a:spcBef>
                <a:spcPts val="100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8" name="Google Shape;378;p37"/>
          <p:cNvSpPr txBox="1"/>
          <p:nvPr/>
        </p:nvSpPr>
        <p:spPr>
          <a:xfrm>
            <a:off x="387556" y="6751027"/>
            <a:ext cx="11957400" cy="413700"/>
          </a:xfrm>
          <a:prstGeom prst="rect">
            <a:avLst/>
          </a:prstGeom>
          <a:noFill/>
          <a:ln>
            <a:noFill/>
          </a:ln>
        </p:spPr>
        <p:txBody>
          <a:bodyPr spcFirstLastPara="1" wrap="square" lIns="129825" tIns="129825" rIns="129825" bIns="129825" anchor="t" anchorCtr="0">
            <a:noAutofit/>
          </a:bodyPr>
          <a:lstStyle/>
          <a:p>
            <a:pPr marL="0" marR="0" lvl="0" indent="0" algn="l" rtl="0">
              <a:lnSpc>
                <a:spcPct val="100000"/>
              </a:lnSpc>
              <a:spcBef>
                <a:spcPts val="0"/>
              </a:spcBef>
              <a:spcAft>
                <a:spcPts val="0"/>
              </a:spcAft>
              <a:buClr>
                <a:srgbClr val="000000"/>
              </a:buClr>
              <a:buFont typeface="Helvetica Neue"/>
              <a:buNone/>
            </a:pPr>
            <a:r>
              <a:rPr lang="en-US" sz="1200" b="1" i="0" u="none" strike="noStrike" cap="none">
                <a:solidFill>
                  <a:srgbClr val="000000"/>
                </a:solidFill>
                <a:latin typeface="Helvetica Neue"/>
                <a:ea typeface="Helvetica Neue"/>
                <a:cs typeface="Helvetica Neue"/>
                <a:sym typeface="Helvetica Neue"/>
              </a:rPr>
              <a:t>GENERAL ASSEMBLY	</a:t>
            </a:r>
            <a:endParaRPr sz="1400"/>
          </a:p>
        </p:txBody>
      </p:sp>
      <p:cxnSp>
        <p:nvCxnSpPr>
          <p:cNvPr id="379" name="Google Shape;379;p37"/>
          <p:cNvCxnSpPr/>
          <p:nvPr/>
        </p:nvCxnSpPr>
        <p:spPr>
          <a:xfrm>
            <a:off x="523662" y="6725095"/>
            <a:ext cx="11821200" cy="0"/>
          </a:xfrm>
          <a:prstGeom prst="straightConnector1">
            <a:avLst/>
          </a:prstGeom>
          <a:noFill/>
          <a:ln w="9525" cap="flat" cmpd="sng">
            <a:solidFill>
              <a:srgbClr val="000000"/>
            </a:solidFill>
            <a:prstDash val="solid"/>
            <a:round/>
            <a:headEnd type="none" w="sm" len="sm"/>
            <a:tailEnd type="none" w="sm" len="sm"/>
          </a:ln>
        </p:spPr>
      </p:cxnSp>
      <p:pic>
        <p:nvPicPr>
          <p:cNvPr id="380" name="Google Shape;380;p37"/>
          <p:cNvPicPr preferRelativeResize="0"/>
          <p:nvPr/>
        </p:nvPicPr>
        <p:blipFill rotWithShape="1">
          <a:blip r:embed="rId36">
            <a:alphaModFix/>
          </a:blip>
          <a:srcRect/>
          <a:stretch/>
        </p:blipFill>
        <p:spPr>
          <a:xfrm>
            <a:off x="12054034" y="6805620"/>
            <a:ext cx="299100" cy="2988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 id="2147483702" r:id="rId21"/>
    <p:sldLayoutId id="2147483703" r:id="rId22"/>
    <p:sldLayoutId id="2147483704" r:id="rId23"/>
    <p:sldLayoutId id="2147483705" r:id="rId24"/>
    <p:sldLayoutId id="2147483706" r:id="rId25"/>
    <p:sldLayoutId id="2147483707" r:id="rId26"/>
    <p:sldLayoutId id="2147483708" r:id="rId27"/>
    <p:sldLayoutId id="2147483709" r:id="rId28"/>
    <p:sldLayoutId id="2147483710" r:id="rId29"/>
    <p:sldLayoutId id="2147483711" r:id="rId30"/>
    <p:sldLayoutId id="2147483712" r:id="rId31"/>
    <p:sldLayoutId id="2147483713" r:id="rId32"/>
    <p:sldLayoutId id="2147483714" r:id="rId33"/>
    <p:sldLayoutId id="2147483715" r:id="rId34"/>
  </p:sldLayoutIdLst>
  <p:transition spd="med">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93"/>
        <p:cNvGrpSpPr/>
        <p:nvPr/>
      </p:nvGrpSpPr>
      <p:grpSpPr>
        <a:xfrm>
          <a:off x="0" y="0"/>
          <a:ext cx="0" cy="0"/>
          <a:chOff x="0" y="0"/>
          <a:chExt cx="0" cy="0"/>
        </a:xfrm>
      </p:grpSpPr>
      <p:cxnSp>
        <p:nvCxnSpPr>
          <p:cNvPr id="594" name="Google Shape;594;p72"/>
          <p:cNvCxnSpPr/>
          <p:nvPr/>
        </p:nvCxnSpPr>
        <p:spPr>
          <a:xfrm>
            <a:off x="635000" y="635000"/>
            <a:ext cx="11734800" cy="0"/>
          </a:xfrm>
          <a:prstGeom prst="straightConnector1">
            <a:avLst/>
          </a:prstGeom>
          <a:noFill/>
          <a:ln w="9525" cap="flat" cmpd="sng">
            <a:solidFill>
              <a:srgbClr val="000000"/>
            </a:solidFill>
            <a:prstDash val="solid"/>
            <a:round/>
            <a:headEnd type="none" w="sm" len="sm"/>
            <a:tailEnd type="none" w="sm" len="sm"/>
          </a:ln>
        </p:spPr>
      </p:cxnSp>
      <p:cxnSp>
        <p:nvCxnSpPr>
          <p:cNvPr id="595" name="Google Shape;595;p72"/>
          <p:cNvCxnSpPr/>
          <p:nvPr/>
        </p:nvCxnSpPr>
        <p:spPr>
          <a:xfrm>
            <a:off x="635000" y="1219200"/>
            <a:ext cx="11734800" cy="0"/>
          </a:xfrm>
          <a:prstGeom prst="straightConnector1">
            <a:avLst/>
          </a:prstGeom>
          <a:noFill/>
          <a:ln w="9525" cap="flat" cmpd="sng">
            <a:solidFill>
              <a:srgbClr val="000000"/>
            </a:solidFill>
            <a:prstDash val="solid"/>
            <a:round/>
            <a:headEnd type="none" w="sm" len="sm"/>
            <a:tailEnd type="none" w="sm" len="sm"/>
          </a:ln>
        </p:spPr>
      </p:cxnSp>
      <p:sp>
        <p:nvSpPr>
          <p:cNvPr id="596" name="Google Shape;596;p72"/>
          <p:cNvSpPr txBox="1">
            <a:spLocks noGrp="1"/>
          </p:cNvSpPr>
          <p:nvPr>
            <p:ph type="title"/>
          </p:nvPr>
        </p:nvSpPr>
        <p:spPr>
          <a:xfrm>
            <a:off x="635000" y="1473200"/>
            <a:ext cx="11734800" cy="711300"/>
          </a:xfrm>
          <a:prstGeom prst="rect">
            <a:avLst/>
          </a:prstGeom>
          <a:noFill/>
          <a:ln w="9525" cap="flat" cmpd="sng">
            <a:solidFill>
              <a:srgbClr val="000000"/>
            </a:solidFill>
            <a:prstDash val="solid"/>
            <a:round/>
            <a:headEnd type="none" w="sm" len="sm"/>
            <a:tailEnd type="none" w="sm" len="sm"/>
          </a:ln>
        </p:spPr>
        <p:txBody>
          <a:bodyPr spcFirstLastPara="1" wrap="square" lIns="91450" tIns="91450" rIns="91450" bIns="91450"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28600" algn="l" rtl="0">
              <a:lnSpc>
                <a:spcPct val="92592"/>
              </a:lnSpc>
              <a:spcBef>
                <a:spcPts val="0"/>
              </a:spcBef>
              <a:spcAft>
                <a:spcPts val="0"/>
              </a:spcAft>
              <a:buSzPts val="1400"/>
              <a:buNone/>
              <a:defRPr sz="1800"/>
            </a:lvl2pPr>
            <a:lvl3pPr marL="0" marR="0" lvl="2" indent="444500" algn="l" rtl="0">
              <a:lnSpc>
                <a:spcPct val="92592"/>
              </a:lnSpc>
              <a:spcBef>
                <a:spcPts val="0"/>
              </a:spcBef>
              <a:spcAft>
                <a:spcPts val="0"/>
              </a:spcAft>
              <a:buSzPts val="1400"/>
              <a:buNone/>
              <a:defRPr sz="1800"/>
            </a:lvl3pPr>
            <a:lvl4pPr marL="0" marR="0" lvl="3" indent="685800" algn="l" rtl="0">
              <a:lnSpc>
                <a:spcPct val="92592"/>
              </a:lnSpc>
              <a:spcBef>
                <a:spcPts val="0"/>
              </a:spcBef>
              <a:spcAft>
                <a:spcPts val="0"/>
              </a:spcAft>
              <a:buSzPts val="1400"/>
              <a:buNone/>
              <a:defRPr sz="1800"/>
            </a:lvl4pPr>
            <a:lvl5pPr marL="0" marR="0" lvl="4" indent="914400" algn="l" rtl="0">
              <a:lnSpc>
                <a:spcPct val="92592"/>
              </a:lnSpc>
              <a:spcBef>
                <a:spcPts val="0"/>
              </a:spcBef>
              <a:spcAft>
                <a:spcPts val="0"/>
              </a:spcAft>
              <a:buSzPts val="1400"/>
              <a:buNone/>
              <a:defRPr sz="1800"/>
            </a:lvl5pPr>
            <a:lvl6pPr marL="0" marR="0" lvl="5" indent="1143000" algn="l" rtl="0">
              <a:lnSpc>
                <a:spcPct val="92592"/>
              </a:lnSpc>
              <a:spcBef>
                <a:spcPts val="0"/>
              </a:spcBef>
              <a:spcAft>
                <a:spcPts val="0"/>
              </a:spcAft>
              <a:buSzPts val="1400"/>
              <a:buNone/>
              <a:defRPr sz="1800"/>
            </a:lvl6pPr>
            <a:lvl7pPr marL="0" marR="0" lvl="6" indent="1371600" algn="l" rtl="0">
              <a:lnSpc>
                <a:spcPct val="92592"/>
              </a:lnSpc>
              <a:spcBef>
                <a:spcPts val="0"/>
              </a:spcBef>
              <a:spcAft>
                <a:spcPts val="0"/>
              </a:spcAft>
              <a:buSzPts val="1400"/>
              <a:buNone/>
              <a:defRPr sz="1800"/>
            </a:lvl7pPr>
            <a:lvl8pPr marL="0" marR="0" lvl="7" indent="1612900" algn="l" rtl="0">
              <a:lnSpc>
                <a:spcPct val="92592"/>
              </a:lnSpc>
              <a:spcBef>
                <a:spcPts val="0"/>
              </a:spcBef>
              <a:spcAft>
                <a:spcPts val="0"/>
              </a:spcAft>
              <a:buSzPts val="1400"/>
              <a:buNone/>
              <a:defRPr sz="1800"/>
            </a:lvl8pPr>
            <a:lvl9pPr marL="0" marR="0" lvl="8" indent="1828800" algn="l" rtl="0">
              <a:lnSpc>
                <a:spcPct val="92592"/>
              </a:lnSpc>
              <a:spcBef>
                <a:spcPts val="0"/>
              </a:spcBef>
              <a:spcAft>
                <a:spcPts val="0"/>
              </a:spcAft>
              <a:buSzPts val="1400"/>
              <a:buNone/>
              <a:defRPr sz="1800"/>
            </a:lvl9pPr>
          </a:lstStyle>
          <a:p>
            <a:endParaRPr/>
          </a:p>
        </p:txBody>
      </p:sp>
      <p:sp>
        <p:nvSpPr>
          <p:cNvPr id="597" name="Google Shape;597;p72"/>
          <p:cNvSpPr txBox="1">
            <a:spLocks noGrp="1"/>
          </p:cNvSpPr>
          <p:nvPr>
            <p:ph type="body" idx="1"/>
          </p:nvPr>
        </p:nvSpPr>
        <p:spPr>
          <a:xfrm>
            <a:off x="632056" y="2413000"/>
            <a:ext cx="11734800" cy="3810000"/>
          </a:xfrm>
          <a:prstGeom prst="rect">
            <a:avLst/>
          </a:prstGeom>
          <a:noFill/>
          <a:ln>
            <a:noFill/>
          </a:ln>
        </p:spPr>
        <p:txBody>
          <a:bodyPr spcFirstLastPara="1" wrap="square" lIns="91450" tIns="91450" rIns="91450" bIns="91450" anchor="t" anchorCtr="0"/>
          <a:lstStyle>
            <a:lvl1pPr marL="457200" marR="0" lvl="0" indent="-228600" algn="l" rtl="0">
              <a:lnSpc>
                <a:spcPct val="100000"/>
              </a:lnSpc>
              <a:spcBef>
                <a:spcPts val="100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 id="2147483738" r:id="rId23"/>
    <p:sldLayoutId id="2147483739" r:id="rId24"/>
    <p:sldLayoutId id="2147483740" r:id="rId25"/>
    <p:sldLayoutId id="2147483741" r:id="rId26"/>
    <p:sldLayoutId id="2147483742" r:id="rId27"/>
    <p:sldLayoutId id="2147483743" r:id="rId28"/>
    <p:sldLayoutId id="2147483744"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9"/>
        <p:cNvGrpSpPr/>
        <p:nvPr/>
      </p:nvGrpSpPr>
      <p:grpSpPr>
        <a:xfrm>
          <a:off x="0" y="0"/>
          <a:ext cx="0" cy="0"/>
          <a:chOff x="0" y="0"/>
          <a:chExt cx="0" cy="0"/>
        </a:xfrm>
      </p:grpSpPr>
      <p:sp>
        <p:nvSpPr>
          <p:cNvPr id="780" name="Google Shape;780;p102"/>
          <p:cNvSpPr txBox="1">
            <a:spLocks noGrp="1"/>
          </p:cNvSpPr>
          <p:nvPr>
            <p:ph type="title"/>
          </p:nvPr>
        </p:nvSpPr>
        <p:spPr>
          <a:xfrm>
            <a:off x="495928" y="683431"/>
            <a:ext cx="11216700" cy="560100"/>
          </a:xfrm>
          <a:prstGeom prst="rect">
            <a:avLst/>
          </a:prstGeom>
          <a:noFill/>
          <a:ln>
            <a:noFill/>
          </a:ln>
        </p:spPr>
        <p:txBody>
          <a:bodyPr spcFirstLastPara="1" wrap="square" lIns="86000" tIns="86000" rIns="86000" bIns="86000" anchor="ctr" anchorCtr="0"/>
          <a:lstStyle>
            <a:lvl1pPr marL="0" marR="0" lvl="0" indent="0" algn="l" rtl="0">
              <a:lnSpc>
                <a:spcPct val="90000"/>
              </a:lnSpc>
              <a:spcBef>
                <a:spcPts val="0"/>
              </a:spcBef>
              <a:spcAft>
                <a:spcPts val="0"/>
              </a:spcAft>
              <a:buClr>
                <a:schemeClr val="dk1"/>
              </a:buClr>
              <a:buSzPts val="1300"/>
              <a:buFont typeface="Oswald"/>
              <a:buNone/>
              <a:defRPr sz="3400" b="1" i="0" u="none" strike="noStrike" cap="none">
                <a:solidFill>
                  <a:schemeClr val="dk1"/>
                </a:solidFill>
                <a:latin typeface="Oswald"/>
                <a:ea typeface="Oswald"/>
                <a:cs typeface="Oswald"/>
                <a:sym typeface="Oswald"/>
              </a:defRPr>
            </a:lvl1pPr>
            <a:lvl2pPr lvl="1" indent="0" rtl="0">
              <a:spcBef>
                <a:spcPts val="0"/>
              </a:spcBef>
              <a:spcAft>
                <a:spcPts val="0"/>
              </a:spcAft>
              <a:buSzPts val="1300"/>
              <a:buNone/>
              <a:defRPr sz="1700"/>
            </a:lvl2pPr>
            <a:lvl3pPr lvl="2" indent="0" rtl="0">
              <a:spcBef>
                <a:spcPts val="0"/>
              </a:spcBef>
              <a:spcAft>
                <a:spcPts val="0"/>
              </a:spcAft>
              <a:buSzPts val="1300"/>
              <a:buNone/>
              <a:defRPr sz="1700"/>
            </a:lvl3pPr>
            <a:lvl4pPr lvl="3" indent="0" rtl="0">
              <a:spcBef>
                <a:spcPts val="0"/>
              </a:spcBef>
              <a:spcAft>
                <a:spcPts val="0"/>
              </a:spcAft>
              <a:buSzPts val="1300"/>
              <a:buNone/>
              <a:defRPr sz="1700"/>
            </a:lvl4pPr>
            <a:lvl5pPr lvl="4" indent="0" rtl="0">
              <a:spcBef>
                <a:spcPts val="0"/>
              </a:spcBef>
              <a:spcAft>
                <a:spcPts val="0"/>
              </a:spcAft>
              <a:buSzPts val="1300"/>
              <a:buNone/>
              <a:defRPr sz="1700"/>
            </a:lvl5pPr>
            <a:lvl6pPr lvl="5" indent="0" rtl="0">
              <a:spcBef>
                <a:spcPts val="0"/>
              </a:spcBef>
              <a:spcAft>
                <a:spcPts val="0"/>
              </a:spcAft>
              <a:buSzPts val="1300"/>
              <a:buNone/>
              <a:defRPr sz="1700"/>
            </a:lvl6pPr>
            <a:lvl7pPr lvl="6" indent="0" rtl="0">
              <a:spcBef>
                <a:spcPts val="0"/>
              </a:spcBef>
              <a:spcAft>
                <a:spcPts val="0"/>
              </a:spcAft>
              <a:buSzPts val="1300"/>
              <a:buNone/>
              <a:defRPr sz="1700"/>
            </a:lvl7pPr>
            <a:lvl8pPr lvl="7" indent="0" rtl="0">
              <a:spcBef>
                <a:spcPts val="0"/>
              </a:spcBef>
              <a:spcAft>
                <a:spcPts val="0"/>
              </a:spcAft>
              <a:buSzPts val="1300"/>
              <a:buNone/>
              <a:defRPr sz="1700"/>
            </a:lvl8pPr>
            <a:lvl9pPr lvl="8" indent="0" rtl="0">
              <a:spcBef>
                <a:spcPts val="0"/>
              </a:spcBef>
              <a:spcAft>
                <a:spcPts val="0"/>
              </a:spcAft>
              <a:buSzPts val="1300"/>
              <a:buNone/>
              <a:defRPr sz="1700"/>
            </a:lvl9pPr>
          </a:lstStyle>
          <a:p>
            <a:endParaRPr/>
          </a:p>
        </p:txBody>
      </p:sp>
      <p:sp>
        <p:nvSpPr>
          <p:cNvPr id="781" name="Google Shape;781;p102"/>
          <p:cNvSpPr txBox="1">
            <a:spLocks noGrp="1"/>
          </p:cNvSpPr>
          <p:nvPr>
            <p:ph type="body" idx="1"/>
          </p:nvPr>
        </p:nvSpPr>
        <p:spPr>
          <a:xfrm>
            <a:off x="495928" y="1448769"/>
            <a:ext cx="11216700" cy="4633200"/>
          </a:xfrm>
          <a:prstGeom prst="rect">
            <a:avLst/>
          </a:prstGeom>
          <a:noFill/>
          <a:ln>
            <a:noFill/>
          </a:ln>
        </p:spPr>
        <p:txBody>
          <a:bodyPr spcFirstLastPara="1" wrap="square" lIns="86000" tIns="86000" rIns="86000" bIns="86000" anchor="t" anchorCtr="0"/>
          <a:lstStyle>
            <a:lvl1pPr marL="457200" marR="0" lvl="0" indent="-419100" algn="l" rtl="0">
              <a:lnSpc>
                <a:spcPct val="114000"/>
              </a:lnSpc>
              <a:spcBef>
                <a:spcPts val="0"/>
              </a:spcBef>
              <a:spcAft>
                <a:spcPts val="0"/>
              </a:spcAft>
              <a:buClr>
                <a:schemeClr val="dk1"/>
              </a:buClr>
              <a:buSzPts val="3000"/>
              <a:buFont typeface="Georgia"/>
              <a:buChar char="‣"/>
              <a:defRPr sz="3000" b="0" i="0" u="none" strike="noStrike" cap="none">
                <a:solidFill>
                  <a:schemeClr val="dk1"/>
                </a:solidFill>
                <a:latin typeface="Georgia"/>
                <a:ea typeface="Georgia"/>
                <a:cs typeface="Georgia"/>
                <a:sym typeface="Georgia"/>
              </a:defRPr>
            </a:lvl1pPr>
            <a:lvl2pPr marL="914400" marR="0" lvl="1" indent="-393700" algn="l" rtl="0">
              <a:lnSpc>
                <a:spcPct val="114000"/>
              </a:lnSpc>
              <a:spcBef>
                <a:spcPts val="1000"/>
              </a:spcBef>
              <a:spcAft>
                <a:spcPts val="0"/>
              </a:spcAft>
              <a:buClr>
                <a:schemeClr val="dk1"/>
              </a:buClr>
              <a:buSzPts val="2600"/>
              <a:buFont typeface="Arial"/>
              <a:buChar char="•"/>
              <a:defRPr sz="2600" b="0" i="0" u="none" strike="noStrike" cap="none">
                <a:solidFill>
                  <a:schemeClr val="dk1"/>
                </a:solidFill>
                <a:latin typeface="Georgia"/>
                <a:ea typeface="Georgia"/>
                <a:cs typeface="Georgia"/>
                <a:sym typeface="Georgia"/>
              </a:defRPr>
            </a:lvl2pPr>
            <a:lvl3pPr marL="1371600" marR="0" lvl="2" indent="-361950" algn="l" rtl="0">
              <a:lnSpc>
                <a:spcPct val="114000"/>
              </a:lnSpc>
              <a:spcBef>
                <a:spcPts val="1000"/>
              </a:spcBef>
              <a:spcAft>
                <a:spcPts val="0"/>
              </a:spcAft>
              <a:buClr>
                <a:schemeClr val="dk1"/>
              </a:buClr>
              <a:buSzPts val="2100"/>
              <a:buFont typeface="Arial"/>
              <a:buChar char="•"/>
              <a:defRPr sz="2100" b="0" i="0" u="none" strike="noStrike" cap="none">
                <a:solidFill>
                  <a:schemeClr val="dk1"/>
                </a:solidFill>
                <a:latin typeface="Georgia"/>
                <a:ea typeface="Georgia"/>
                <a:cs typeface="Georgia"/>
                <a:sym typeface="Georgia"/>
              </a:defRPr>
            </a:lvl3pPr>
            <a:lvl4pPr marL="1828800" marR="0" lvl="3" indent="-349250" algn="l" rtl="0">
              <a:lnSpc>
                <a:spcPct val="114000"/>
              </a:lnSpc>
              <a:spcBef>
                <a:spcPts val="0"/>
              </a:spcBef>
              <a:spcAft>
                <a:spcPts val="0"/>
              </a:spcAft>
              <a:buClr>
                <a:schemeClr val="dk1"/>
              </a:buClr>
              <a:buSzPts val="1900"/>
              <a:buFont typeface="Arial"/>
              <a:buChar char="•"/>
              <a:defRPr sz="1900" b="0" i="0" u="none" strike="noStrike" cap="none">
                <a:solidFill>
                  <a:schemeClr val="dk1"/>
                </a:solidFill>
                <a:latin typeface="Georgia"/>
                <a:ea typeface="Georgia"/>
                <a:cs typeface="Georgia"/>
                <a:sym typeface="Georgia"/>
              </a:defRPr>
            </a:lvl4pPr>
            <a:lvl5pPr marL="2286000" marR="0" lvl="4" indent="-336550" algn="l" rtl="0">
              <a:lnSpc>
                <a:spcPct val="114000"/>
              </a:lnSpc>
              <a:spcBef>
                <a:spcPts val="0"/>
              </a:spcBef>
              <a:spcAft>
                <a:spcPts val="0"/>
              </a:spcAft>
              <a:buClr>
                <a:schemeClr val="dk1"/>
              </a:buClr>
              <a:buSzPts val="1700"/>
              <a:buFont typeface="Arial"/>
              <a:buChar char="•"/>
              <a:defRPr sz="1700" b="0" i="0" u="none" strike="noStrike" cap="none">
                <a:solidFill>
                  <a:schemeClr val="dk1"/>
                </a:solidFill>
                <a:latin typeface="Georgia"/>
                <a:ea typeface="Georgia"/>
                <a:cs typeface="Georgia"/>
                <a:sym typeface="Georgia"/>
              </a:defRPr>
            </a:lvl5pPr>
            <a:lvl6pPr marL="2743200" marR="0" lvl="5" indent="-349250" algn="l" rtl="0">
              <a:lnSpc>
                <a:spcPct val="90000"/>
              </a:lnSpc>
              <a:spcBef>
                <a:spcPts val="50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6pPr>
            <a:lvl7pPr marL="3200400" marR="0" lvl="6" indent="-349250" algn="l" rtl="0">
              <a:lnSpc>
                <a:spcPct val="90000"/>
              </a:lnSpc>
              <a:spcBef>
                <a:spcPts val="50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7pPr>
            <a:lvl8pPr marL="3657600" marR="0" lvl="7" indent="-349250" algn="l" rtl="0">
              <a:lnSpc>
                <a:spcPct val="90000"/>
              </a:lnSpc>
              <a:spcBef>
                <a:spcPts val="50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8pPr>
            <a:lvl9pPr marL="4114800" marR="0" lvl="8" indent="-349250" algn="l" rtl="0">
              <a:lnSpc>
                <a:spcPct val="90000"/>
              </a:lnSpc>
              <a:spcBef>
                <a:spcPts val="50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Lst>
  <p:transition spd="med">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41"/>
        <p:cNvGrpSpPr/>
        <p:nvPr/>
      </p:nvGrpSpPr>
      <p:grpSpPr>
        <a:xfrm>
          <a:off x="0" y="0"/>
          <a:ext cx="0" cy="0"/>
          <a:chOff x="0" y="0"/>
          <a:chExt cx="0" cy="0"/>
        </a:xfrm>
      </p:grpSpPr>
      <p:cxnSp>
        <p:nvCxnSpPr>
          <p:cNvPr id="942" name="Google Shape;942;p119"/>
          <p:cNvCxnSpPr/>
          <p:nvPr/>
        </p:nvCxnSpPr>
        <p:spPr>
          <a:xfrm>
            <a:off x="635000" y="635000"/>
            <a:ext cx="11734500" cy="0"/>
          </a:xfrm>
          <a:prstGeom prst="straightConnector1">
            <a:avLst/>
          </a:prstGeom>
          <a:noFill/>
          <a:ln w="9525" cap="flat" cmpd="sng">
            <a:solidFill>
              <a:srgbClr val="000000"/>
            </a:solidFill>
            <a:prstDash val="solid"/>
            <a:round/>
            <a:headEnd type="none" w="sm" len="sm"/>
            <a:tailEnd type="none" w="sm" len="sm"/>
          </a:ln>
        </p:spPr>
      </p:cxnSp>
      <p:cxnSp>
        <p:nvCxnSpPr>
          <p:cNvPr id="943" name="Google Shape;943;p119"/>
          <p:cNvCxnSpPr/>
          <p:nvPr/>
        </p:nvCxnSpPr>
        <p:spPr>
          <a:xfrm>
            <a:off x="635000" y="1219200"/>
            <a:ext cx="11734500" cy="0"/>
          </a:xfrm>
          <a:prstGeom prst="straightConnector1">
            <a:avLst/>
          </a:prstGeom>
          <a:noFill/>
          <a:ln w="9525" cap="flat" cmpd="sng">
            <a:solidFill>
              <a:srgbClr val="000000"/>
            </a:solidFill>
            <a:prstDash val="solid"/>
            <a:round/>
            <a:headEnd type="none" w="sm" len="sm"/>
            <a:tailEnd type="none" w="sm" len="sm"/>
          </a:ln>
        </p:spPr>
      </p:cxnSp>
      <p:sp>
        <p:nvSpPr>
          <p:cNvPr id="944" name="Google Shape;944;p119"/>
          <p:cNvSpPr txBox="1">
            <a:spLocks noGrp="1"/>
          </p:cNvSpPr>
          <p:nvPr>
            <p:ph type="title"/>
          </p:nvPr>
        </p:nvSpPr>
        <p:spPr>
          <a:xfrm>
            <a:off x="635000" y="1473200"/>
            <a:ext cx="11734500" cy="7113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lstStyle>
            <a:lvl1pPr marL="0" marR="0" lvl="0" indent="0" algn="l" rtl="0">
              <a:lnSpc>
                <a:spcPct val="92592"/>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241300" algn="l" rtl="0">
              <a:lnSpc>
                <a:spcPct val="92592"/>
              </a:lnSpc>
              <a:spcBef>
                <a:spcPts val="0"/>
              </a:spcBef>
              <a:spcAft>
                <a:spcPts val="0"/>
              </a:spcAft>
              <a:buSzPts val="1400"/>
              <a:buNone/>
              <a:defRPr sz="1900"/>
            </a:lvl2pPr>
            <a:lvl3pPr marL="0" marR="0" lvl="2" indent="457200" algn="l" rtl="0">
              <a:lnSpc>
                <a:spcPct val="92592"/>
              </a:lnSpc>
              <a:spcBef>
                <a:spcPts val="0"/>
              </a:spcBef>
              <a:spcAft>
                <a:spcPts val="0"/>
              </a:spcAft>
              <a:buSzPts val="1400"/>
              <a:buNone/>
              <a:defRPr sz="1900"/>
            </a:lvl3pPr>
            <a:lvl4pPr marL="0" marR="0" lvl="3" indent="685800" algn="l" rtl="0">
              <a:lnSpc>
                <a:spcPct val="92592"/>
              </a:lnSpc>
              <a:spcBef>
                <a:spcPts val="0"/>
              </a:spcBef>
              <a:spcAft>
                <a:spcPts val="0"/>
              </a:spcAft>
              <a:buSzPts val="1400"/>
              <a:buNone/>
              <a:defRPr sz="1900"/>
            </a:lvl4pPr>
            <a:lvl5pPr marL="0" marR="0" lvl="4" indent="914400" algn="l" rtl="0">
              <a:lnSpc>
                <a:spcPct val="92592"/>
              </a:lnSpc>
              <a:spcBef>
                <a:spcPts val="0"/>
              </a:spcBef>
              <a:spcAft>
                <a:spcPts val="0"/>
              </a:spcAft>
              <a:buSzPts val="1400"/>
              <a:buNone/>
              <a:defRPr sz="1900"/>
            </a:lvl5pPr>
            <a:lvl6pPr marL="0" marR="0" lvl="5" indent="1130300" algn="l" rtl="0">
              <a:lnSpc>
                <a:spcPct val="92592"/>
              </a:lnSpc>
              <a:spcBef>
                <a:spcPts val="0"/>
              </a:spcBef>
              <a:spcAft>
                <a:spcPts val="0"/>
              </a:spcAft>
              <a:buSzPts val="1400"/>
              <a:buNone/>
              <a:defRPr sz="1900"/>
            </a:lvl6pPr>
            <a:lvl7pPr marL="0" marR="0" lvl="6" indent="1371600" algn="l" rtl="0">
              <a:lnSpc>
                <a:spcPct val="92592"/>
              </a:lnSpc>
              <a:spcBef>
                <a:spcPts val="0"/>
              </a:spcBef>
              <a:spcAft>
                <a:spcPts val="0"/>
              </a:spcAft>
              <a:buSzPts val="1400"/>
              <a:buNone/>
              <a:defRPr sz="1900"/>
            </a:lvl7pPr>
            <a:lvl8pPr marL="0" marR="0" lvl="7" indent="1600200" algn="l" rtl="0">
              <a:lnSpc>
                <a:spcPct val="92592"/>
              </a:lnSpc>
              <a:spcBef>
                <a:spcPts val="0"/>
              </a:spcBef>
              <a:spcAft>
                <a:spcPts val="0"/>
              </a:spcAft>
              <a:buSzPts val="1400"/>
              <a:buNone/>
              <a:defRPr sz="1900"/>
            </a:lvl8pPr>
            <a:lvl9pPr marL="0" marR="0" lvl="8" indent="1828800" algn="l" rtl="0">
              <a:lnSpc>
                <a:spcPct val="92592"/>
              </a:lnSpc>
              <a:spcBef>
                <a:spcPts val="0"/>
              </a:spcBef>
              <a:spcAft>
                <a:spcPts val="0"/>
              </a:spcAft>
              <a:buSzPts val="1400"/>
              <a:buNone/>
              <a:defRPr sz="1900"/>
            </a:lvl9pPr>
          </a:lstStyle>
          <a:p>
            <a:endParaRPr/>
          </a:p>
        </p:txBody>
      </p:sp>
      <p:sp>
        <p:nvSpPr>
          <p:cNvPr id="945" name="Google Shape;945;p119"/>
          <p:cNvSpPr txBox="1">
            <a:spLocks noGrp="1"/>
          </p:cNvSpPr>
          <p:nvPr>
            <p:ph type="body" idx="1"/>
          </p:nvPr>
        </p:nvSpPr>
        <p:spPr>
          <a:xfrm>
            <a:off x="632056" y="2413000"/>
            <a:ext cx="11734500" cy="38100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100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1000"/>
              </a:spcBef>
              <a:spcAft>
                <a:spcPts val="0"/>
              </a:spcAft>
              <a:buClr>
                <a:srgbClr val="000000"/>
              </a:buClr>
              <a:buSzPts val="1400"/>
              <a:buFont typeface="Merriweather Sans"/>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10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 id="2147483774" r:id="rId14"/>
    <p:sldLayoutId id="2147483775" r:id="rId15"/>
    <p:sldLayoutId id="2147483776" r:id="rId16"/>
    <p:sldLayoutId id="2147483777" r:id="rId17"/>
    <p:sldLayoutId id="2147483778" r:id="rId18"/>
    <p:sldLayoutId id="2147483779" r:id="rId19"/>
    <p:sldLayoutId id="2147483780" r:id="rId20"/>
    <p:sldLayoutId id="2147483781" r:id="rId21"/>
    <p:sldLayoutId id="2147483782" r:id="rId22"/>
    <p:sldLayoutId id="2147483783" r:id="rId23"/>
    <p:sldLayoutId id="2147483784" r:id="rId24"/>
    <p:sldLayoutId id="2147483785" r:id="rId25"/>
    <p:sldLayoutId id="2147483786" r:id="rId26"/>
    <p:sldLayoutId id="2147483787" r:id="rId27"/>
    <p:sldLayoutId id="2147483788" r:id="rId28"/>
    <p:sldLayoutId id="2147483789" r:id="rId29"/>
    <p:sldLayoutId id="2147483790" r:id="rId30"/>
    <p:sldLayoutId id="2147483791" r:id="rId31"/>
  </p:sldLayoutIdLst>
  <p:transition spd="med">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7.xml"/><Relationship Id="rId1" Type="http://schemas.openxmlformats.org/officeDocument/2006/relationships/slideLayout" Target="../slideLayouts/slideLayout5.xml"/><Relationship Id="rId5" Type="http://schemas.openxmlformats.org/officeDocument/2006/relationships/image" Target="../media/image42.png"/><Relationship Id="rId4" Type="http://schemas.openxmlformats.org/officeDocument/2006/relationships/image" Target="../media/image41.png"/></Relationships>
</file>

<file path=ppt/slides/_rels/slide18.xml.rels><?xml version="1.0" encoding="UTF-8" standalone="yes"?>
<Relationships xmlns="http://schemas.openxmlformats.org/package/2006/relationships"><Relationship Id="rId3" Type="http://schemas.openxmlformats.org/officeDocument/2006/relationships/image" Target="../media/image43.gi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msdn.microsoft.com/en-us/library/ms187928.aspx"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s://msdn.microsoft.com/en-us/library/ms187928.aspx" TargetMode="External"/><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s://www.techonthenet.com/sql/and_or.php" TargetMode="External"/><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openxmlformats.org/officeDocument/2006/relationships/hyperlink" Target="https://msdn.microsoft.com/en-us/library/ms187928.aspx"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6.xml"/></Relationships>
</file>

<file path=ppt/slides/_rels/slide5.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oo.gl/ANp296"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sp>
        <p:nvSpPr>
          <p:cNvPr id="1160" name="Google Shape;1160;p152"/>
          <p:cNvSpPr/>
          <p:nvPr/>
        </p:nvSpPr>
        <p:spPr>
          <a:xfrm>
            <a:off x="1418009" y="2929180"/>
            <a:ext cx="5489700" cy="3137862"/>
          </a:xfrm>
          <a:prstGeom prst="rect">
            <a:avLst/>
          </a:prstGeom>
          <a:noFill/>
          <a:ln>
            <a:noFill/>
          </a:ln>
        </p:spPr>
        <p:txBody>
          <a:bodyPr spcFirstLastPara="1" wrap="square" lIns="0" tIns="0" rIns="0" bIns="0" anchor="t" anchorCtr="0">
            <a:noAutofit/>
          </a:bodyPr>
          <a:lstStyle/>
          <a:p>
            <a:pPr marL="0" marR="0" lvl="0" indent="0" algn="l" rtl="0">
              <a:lnSpc>
                <a:spcPct val="150000"/>
              </a:lnSpc>
              <a:spcBef>
                <a:spcPts val="0"/>
              </a:spcBef>
              <a:spcAft>
                <a:spcPts val="0"/>
              </a:spcAft>
              <a:buClr>
                <a:srgbClr val="E52123"/>
              </a:buClr>
              <a:buFont typeface="Georgia"/>
              <a:buNone/>
            </a:pPr>
            <a:r>
              <a:rPr lang="en-US" sz="2800" b="0" i="1" u="none" strike="noStrike" cap="none" dirty="0">
                <a:solidFill>
                  <a:srgbClr val="E52123"/>
                </a:solidFill>
                <a:highlight>
                  <a:srgbClr val="FFFFFF"/>
                </a:highlight>
                <a:latin typeface="Georgia"/>
                <a:ea typeface="Georgia"/>
                <a:cs typeface="Georgia"/>
                <a:sym typeface="Georgia"/>
              </a:rPr>
              <a:t>1: </a:t>
            </a:r>
            <a:r>
              <a:rPr lang="en-US" sz="2800" i="1" dirty="0">
                <a:solidFill>
                  <a:srgbClr val="E52123"/>
                </a:solidFill>
                <a:highlight>
                  <a:srgbClr val="FFFFFF"/>
                </a:highlight>
                <a:latin typeface="Georgia"/>
                <a:ea typeface="Georgia"/>
                <a:cs typeface="Georgia"/>
                <a:sym typeface="Georgia"/>
              </a:rPr>
              <a:t>Fundamentals of Databases and SQL</a:t>
            </a:r>
            <a:endParaRPr sz="1400" dirty="0">
              <a:highlight>
                <a:srgbClr val="FFFFFF"/>
              </a:highlight>
            </a:endParaRPr>
          </a:p>
          <a:p>
            <a:pPr marL="0" marR="0" lvl="0" indent="0" algn="l" rtl="0">
              <a:lnSpc>
                <a:spcPct val="150000"/>
              </a:lnSpc>
              <a:spcBef>
                <a:spcPts val="0"/>
              </a:spcBef>
              <a:spcAft>
                <a:spcPts val="0"/>
              </a:spcAft>
              <a:buClr>
                <a:srgbClr val="E52123"/>
              </a:buClr>
              <a:buFont typeface="Georgia"/>
              <a:buNone/>
            </a:pPr>
            <a:r>
              <a:rPr lang="en-US" sz="2800" b="0" i="1" u="none" strike="noStrike" cap="none" dirty="0">
                <a:solidFill>
                  <a:srgbClr val="E52123"/>
                </a:solidFill>
                <a:highlight>
                  <a:srgbClr val="000000"/>
                </a:highlight>
                <a:latin typeface="Georgia"/>
                <a:ea typeface="Georgia"/>
                <a:cs typeface="Georgia"/>
                <a:sym typeface="Georgia"/>
              </a:rPr>
              <a:t>2: </a:t>
            </a:r>
            <a:r>
              <a:rPr lang="en-US" sz="2800" i="1" dirty="0">
                <a:solidFill>
                  <a:srgbClr val="E52123"/>
                </a:solidFill>
                <a:highlight>
                  <a:schemeClr val="dk1"/>
                </a:highlight>
                <a:latin typeface="Georgia"/>
                <a:ea typeface="Georgia"/>
                <a:cs typeface="Georgia"/>
                <a:sym typeface="Georgia"/>
              </a:rPr>
              <a:t>Filtering &amp; String Functions</a:t>
            </a:r>
            <a:endParaRPr sz="1400" dirty="0">
              <a:highlight>
                <a:srgbClr val="000000"/>
              </a:highlight>
            </a:endParaRPr>
          </a:p>
          <a:p>
            <a:pPr marL="0" marR="0" lvl="0" indent="0" algn="l" rtl="0">
              <a:lnSpc>
                <a:spcPct val="150000"/>
              </a:lnSpc>
              <a:spcBef>
                <a:spcPts val="0"/>
              </a:spcBef>
              <a:spcAft>
                <a:spcPts val="0"/>
              </a:spcAft>
              <a:buClr>
                <a:srgbClr val="E52123"/>
              </a:buClr>
              <a:buFont typeface="Georgia"/>
              <a:buNone/>
            </a:pPr>
            <a:r>
              <a:rPr lang="en-US" sz="2800" b="0" i="1" u="none" strike="noStrike" cap="none" dirty="0">
                <a:solidFill>
                  <a:srgbClr val="E52123"/>
                </a:solidFill>
                <a:highlight>
                  <a:srgbClr val="000000"/>
                </a:highlight>
                <a:latin typeface="Georgia"/>
                <a:ea typeface="Georgia"/>
                <a:cs typeface="Georgia"/>
                <a:sym typeface="Georgia"/>
              </a:rPr>
              <a:t>3: </a:t>
            </a:r>
            <a:r>
              <a:rPr lang="en-US" sz="2800" i="1" dirty="0">
                <a:solidFill>
                  <a:srgbClr val="E52123"/>
                </a:solidFill>
                <a:highlight>
                  <a:srgbClr val="000000"/>
                </a:highlight>
                <a:latin typeface="Georgia"/>
                <a:ea typeface="Georgia"/>
                <a:cs typeface="Georgia"/>
                <a:sym typeface="Georgia"/>
              </a:rPr>
              <a:t>Aggregations &amp; Applying Functions in SQL</a:t>
            </a:r>
            <a:endParaRPr lang="en-US" sz="2800" b="0" i="1" u="none" strike="noStrike" cap="none" dirty="0">
              <a:solidFill>
                <a:srgbClr val="E52123"/>
              </a:solidFill>
              <a:highlight>
                <a:srgbClr val="000000"/>
              </a:highlight>
              <a:latin typeface="Georgia"/>
              <a:ea typeface="Georgia"/>
              <a:cs typeface="Georgia"/>
              <a:sym typeface="Georgia"/>
            </a:endParaRPr>
          </a:p>
        </p:txBody>
      </p:sp>
      <p:sp>
        <p:nvSpPr>
          <p:cNvPr id="1161" name="Google Shape;1161;p152"/>
          <p:cNvSpPr/>
          <p:nvPr/>
        </p:nvSpPr>
        <p:spPr>
          <a:xfrm>
            <a:off x="7074575" y="3048718"/>
            <a:ext cx="4500900" cy="3018332"/>
          </a:xfrm>
          <a:prstGeom prst="rect">
            <a:avLst/>
          </a:prstGeom>
          <a:noFill/>
          <a:ln>
            <a:noFill/>
          </a:ln>
        </p:spPr>
        <p:txBody>
          <a:bodyPr spcFirstLastPara="1" wrap="square" lIns="0" tIns="0" rIns="0" bIns="0" anchor="t" anchorCtr="0">
            <a:noAutofit/>
          </a:bodyPr>
          <a:lstStyle/>
          <a:p>
            <a:pPr marL="0" marR="0" lvl="0" indent="0" algn="l" rtl="0">
              <a:lnSpc>
                <a:spcPct val="150000"/>
              </a:lnSpc>
              <a:spcBef>
                <a:spcPts val="0"/>
              </a:spcBef>
              <a:spcAft>
                <a:spcPts val="0"/>
              </a:spcAft>
              <a:buClr>
                <a:srgbClr val="E52123"/>
              </a:buClr>
              <a:buFont typeface="Georgia"/>
              <a:buNone/>
            </a:pPr>
            <a:r>
              <a:rPr lang="en-US" sz="2800" b="0" i="1" u="none" strike="noStrike" cap="none" dirty="0">
                <a:solidFill>
                  <a:srgbClr val="E52123"/>
                </a:solidFill>
                <a:highlight>
                  <a:srgbClr val="000000"/>
                </a:highlight>
                <a:latin typeface="Georgia"/>
                <a:ea typeface="Georgia"/>
                <a:cs typeface="Georgia"/>
                <a:sym typeface="Georgia"/>
              </a:rPr>
              <a:t>4: Joins and Unions in SQL</a:t>
            </a:r>
          </a:p>
          <a:p>
            <a:pPr marL="0" marR="0" lvl="0" indent="0" algn="l" rtl="0">
              <a:lnSpc>
                <a:spcPct val="150000"/>
              </a:lnSpc>
              <a:spcBef>
                <a:spcPts val="0"/>
              </a:spcBef>
              <a:spcAft>
                <a:spcPts val="0"/>
              </a:spcAft>
              <a:buClr>
                <a:srgbClr val="E52123"/>
              </a:buClr>
              <a:buFont typeface="Georgia"/>
              <a:buNone/>
            </a:pPr>
            <a:r>
              <a:rPr lang="en-US" sz="2800" b="0" i="1" u="none" strike="noStrike" cap="none" dirty="0">
                <a:solidFill>
                  <a:srgbClr val="E52123"/>
                </a:solidFill>
                <a:highlight>
                  <a:srgbClr val="000000"/>
                </a:highlight>
                <a:latin typeface="Georgia"/>
                <a:ea typeface="Georgia"/>
                <a:cs typeface="Georgia"/>
                <a:sym typeface="Georgia"/>
              </a:rPr>
              <a:t>5: Multiple Joins</a:t>
            </a:r>
            <a:endParaRPr sz="1400" dirty="0">
              <a:highlight>
                <a:srgbClr val="000000"/>
              </a:highlight>
            </a:endParaRPr>
          </a:p>
          <a:p>
            <a:pPr marL="0" marR="0" lvl="0" indent="0" algn="l" rtl="0">
              <a:lnSpc>
                <a:spcPct val="150000"/>
              </a:lnSpc>
              <a:spcBef>
                <a:spcPts val="0"/>
              </a:spcBef>
              <a:spcAft>
                <a:spcPts val="0"/>
              </a:spcAft>
              <a:buClr>
                <a:srgbClr val="E52123"/>
              </a:buClr>
              <a:buFont typeface="Georgia"/>
              <a:buNone/>
            </a:pPr>
            <a:r>
              <a:rPr lang="en-US" sz="2800" b="0" i="1" u="none" strike="noStrike" cap="none" dirty="0">
                <a:solidFill>
                  <a:srgbClr val="E52123"/>
                </a:solidFill>
                <a:highlight>
                  <a:srgbClr val="000000"/>
                </a:highlight>
                <a:latin typeface="Georgia"/>
                <a:ea typeface="Georgia"/>
                <a:cs typeface="Georgia"/>
                <a:sym typeface="Georgia"/>
              </a:rPr>
              <a:t>6: SQL Data Aggregation</a:t>
            </a:r>
            <a:endParaRPr sz="1400" dirty="0">
              <a:highlight>
                <a:srgbClr val="000000"/>
              </a:highlight>
            </a:endParaRPr>
          </a:p>
          <a:p>
            <a:pPr marL="0" marR="0" lvl="0" indent="0" algn="l" rtl="0">
              <a:lnSpc>
                <a:spcPct val="150000"/>
              </a:lnSpc>
              <a:spcBef>
                <a:spcPts val="0"/>
              </a:spcBef>
              <a:spcAft>
                <a:spcPts val="0"/>
              </a:spcAft>
              <a:buClr>
                <a:srgbClr val="E52123"/>
              </a:buClr>
              <a:buFont typeface="Georgia"/>
              <a:buNone/>
            </a:pPr>
            <a:r>
              <a:rPr lang="en-US" sz="2800" b="0" i="1" u="none" strike="noStrike" cap="none" dirty="0">
                <a:solidFill>
                  <a:srgbClr val="E52123"/>
                </a:solidFill>
                <a:latin typeface="Georgia"/>
                <a:ea typeface="Georgia"/>
                <a:cs typeface="Georgia"/>
                <a:sym typeface="Georgia"/>
              </a:rPr>
              <a:t>7: Subqueries in SQL</a:t>
            </a:r>
            <a:endParaRPr sz="1400" dirty="0"/>
          </a:p>
          <a:p>
            <a:pPr marL="0" marR="0" lvl="0" indent="0" algn="l" rtl="0">
              <a:lnSpc>
                <a:spcPct val="150000"/>
              </a:lnSpc>
              <a:spcBef>
                <a:spcPts val="0"/>
              </a:spcBef>
              <a:spcAft>
                <a:spcPts val="0"/>
              </a:spcAft>
              <a:buClr>
                <a:srgbClr val="E52123"/>
              </a:buClr>
              <a:buFont typeface="Georgia"/>
              <a:buNone/>
            </a:pPr>
            <a:endParaRPr sz="1400" dirty="0"/>
          </a:p>
        </p:txBody>
      </p:sp>
      <p:sp>
        <p:nvSpPr>
          <p:cNvPr id="1162" name="Google Shape;1162;p152"/>
          <p:cNvSpPr/>
          <p:nvPr/>
        </p:nvSpPr>
        <p:spPr>
          <a:xfrm>
            <a:off x="635162" y="1702318"/>
            <a:ext cx="11734500" cy="13464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Oswald"/>
              <a:buNone/>
            </a:pPr>
            <a:r>
              <a:rPr lang="en-US" sz="9700" b="1">
                <a:solidFill>
                  <a:srgbClr val="FFFFFF"/>
                </a:solidFill>
                <a:latin typeface="Oswald"/>
                <a:ea typeface="Oswald"/>
                <a:cs typeface="Oswald"/>
                <a:sym typeface="Oswald"/>
              </a:rPr>
              <a:t>UNIT</a:t>
            </a:r>
            <a:r>
              <a:rPr lang="en-US" sz="9700" b="1" i="0" u="none" strike="noStrike" cap="none">
                <a:solidFill>
                  <a:srgbClr val="FFFFFF"/>
                </a:solidFill>
                <a:latin typeface="Oswald"/>
                <a:ea typeface="Oswald"/>
                <a:cs typeface="Oswald"/>
                <a:sym typeface="Oswald"/>
              </a:rPr>
              <a:t> 2: </a:t>
            </a:r>
            <a:r>
              <a:rPr lang="en-US" sz="9700" b="1">
                <a:solidFill>
                  <a:srgbClr val="FFFFFF"/>
                </a:solidFill>
                <a:latin typeface="Oswald"/>
                <a:ea typeface="Oswald"/>
                <a:cs typeface="Oswald"/>
                <a:sym typeface="Oswald"/>
              </a:rPr>
              <a:t>ORGANIZATION</a:t>
            </a:r>
            <a:endParaRPr sz="1400"/>
          </a:p>
        </p:txBody>
      </p:sp>
      <p:sp>
        <p:nvSpPr>
          <p:cNvPr id="1163" name="Google Shape;1163;p152"/>
          <p:cNvSpPr/>
          <p:nvPr/>
        </p:nvSpPr>
        <p:spPr>
          <a:xfrm>
            <a:off x="635001" y="6261314"/>
            <a:ext cx="11734800" cy="731893"/>
          </a:xfrm>
          <a:prstGeom prst="rect">
            <a:avLst/>
          </a:prstGeom>
          <a:noFill/>
          <a:ln>
            <a:noFill/>
          </a:ln>
        </p:spPr>
        <p:txBody>
          <a:bodyPr spcFirstLastPara="1" wrap="square" lIns="0" tIns="0" rIns="0" bIns="0" anchor="t" anchorCtr="0">
            <a:noAutofit/>
          </a:bodyPr>
          <a:lstStyle/>
          <a:p>
            <a:pPr marL="0" lvl="0" indent="0" rtl="0">
              <a:lnSpc>
                <a:spcPct val="121428"/>
              </a:lnSpc>
              <a:spcBef>
                <a:spcPts val="0"/>
              </a:spcBef>
              <a:spcAft>
                <a:spcPts val="0"/>
              </a:spcAft>
              <a:buNone/>
            </a:pPr>
            <a:r>
              <a:rPr lang="en-US" sz="2700" i="1" dirty="0">
                <a:solidFill>
                  <a:srgbClr val="E52123"/>
                </a:solidFill>
                <a:latin typeface="Georgia"/>
                <a:ea typeface="Georgia"/>
                <a:cs typeface="Georgia"/>
                <a:sym typeface="Georgia"/>
              </a:rPr>
              <a:t>James Larkin - Data Analytics Instructor</a:t>
            </a:r>
            <a:endParaRPr sz="2700" b="0" i="1" u="none" strike="noStrike" cap="none" dirty="0">
              <a:solidFill>
                <a:srgbClr val="EAEAEA"/>
              </a:solidFill>
              <a:latin typeface="Georgia"/>
              <a:ea typeface="Georgia"/>
              <a:cs typeface="Georgia"/>
              <a:sym typeface="Georgia"/>
            </a:endParaRPr>
          </a:p>
        </p:txBody>
      </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60"/>
                                        </p:tgtEl>
                                        <p:attrNameLst>
                                          <p:attrName>style.visibility</p:attrName>
                                        </p:attrNameLst>
                                      </p:cBhvr>
                                      <p:to>
                                        <p:strVal val="visible"/>
                                      </p:to>
                                    </p:set>
                                    <p:animEffect transition="in" filter="fade">
                                      <p:cBhvr>
                                        <p:cTn id="7" dur="500"/>
                                        <p:tgtEl>
                                          <p:spTgt spid="116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61"/>
                                        </p:tgtEl>
                                        <p:attrNameLst>
                                          <p:attrName>style.visibility</p:attrName>
                                        </p:attrNameLst>
                                      </p:cBhvr>
                                      <p:to>
                                        <p:strVal val="visible"/>
                                      </p:to>
                                    </p:set>
                                    <p:animEffect transition="in" filter="fade">
                                      <p:cBhvr>
                                        <p:cTn id="12" dur="500"/>
                                        <p:tgtEl>
                                          <p:spTgt spid="1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161"/>
          <p:cNvSpPr txBox="1">
            <a:spLocks noGrp="1"/>
          </p:cNvSpPr>
          <p:nvPr>
            <p:ph type="title"/>
          </p:nvPr>
        </p:nvSpPr>
        <p:spPr>
          <a:xfrm>
            <a:off x="495928" y="596673"/>
            <a:ext cx="11838600" cy="72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EXCEL </a:t>
            </a:r>
            <a:r>
              <a:rPr lang="en-US"/>
              <a:t>VS.</a:t>
            </a:r>
            <a:r>
              <a:rPr lang="en-US" sz="3200" b="1" i="0" u="none" strike="noStrike" cap="none">
                <a:solidFill>
                  <a:schemeClr val="dk1"/>
                </a:solidFill>
                <a:latin typeface="Oswald"/>
                <a:ea typeface="Oswald"/>
                <a:cs typeface="Oswald"/>
                <a:sym typeface="Oswald"/>
              </a:rPr>
              <a:t> SQL</a:t>
            </a:r>
            <a:endParaRPr sz="3200" b="1" i="0" u="none" strike="noStrike" cap="none">
              <a:solidFill>
                <a:schemeClr val="dk1"/>
              </a:solidFill>
              <a:latin typeface="Oswald"/>
              <a:ea typeface="Oswald"/>
              <a:cs typeface="Oswald"/>
              <a:sym typeface="Oswald"/>
            </a:endParaRPr>
          </a:p>
        </p:txBody>
      </p:sp>
      <p:sp>
        <p:nvSpPr>
          <p:cNvPr id="1231" name="Google Shape;1231;p161"/>
          <p:cNvSpPr txBox="1">
            <a:spLocks noGrp="1"/>
          </p:cNvSpPr>
          <p:nvPr>
            <p:ph type="body" idx="1"/>
          </p:nvPr>
        </p:nvSpPr>
        <p:spPr>
          <a:xfrm>
            <a:off x="596570" y="1321478"/>
            <a:ext cx="11637300" cy="5108100"/>
          </a:xfrm>
          <a:prstGeom prst="rect">
            <a:avLst/>
          </a:prstGeom>
          <a:noFill/>
          <a:ln>
            <a:noFill/>
          </a:ln>
        </p:spPr>
        <p:txBody>
          <a:bodyPr spcFirstLastPara="1" wrap="square" lIns="0" tIns="0" rIns="0" bIns="0" anchor="t" anchorCtr="0">
            <a:noAutofit/>
          </a:bodyPr>
          <a:lstStyle/>
          <a:p>
            <a:pPr marL="0" marR="0" lvl="0" indent="0" rtl="0">
              <a:lnSpc>
                <a:spcPct val="115000"/>
              </a:lnSpc>
              <a:spcBef>
                <a:spcPts val="1200"/>
              </a:spcBef>
              <a:spcAft>
                <a:spcPts val="0"/>
              </a:spcAft>
              <a:buNone/>
            </a:pPr>
            <a:r>
              <a:rPr lang="en-US" sz="2400">
                <a:solidFill>
                  <a:srgbClr val="000000"/>
                </a:solidFill>
              </a:rPr>
              <a:t>However…</a:t>
            </a:r>
            <a:br>
              <a:rPr lang="en-US" sz="2400" b="1" i="1">
                <a:solidFill>
                  <a:srgbClr val="000000"/>
                </a:solidFill>
              </a:rPr>
            </a:br>
            <a:endParaRPr sz="2400" b="1" i="1">
              <a:solidFill>
                <a:srgbClr val="000000"/>
              </a:solidFill>
            </a:endParaRPr>
          </a:p>
          <a:p>
            <a:pPr marL="457200" marR="0" lvl="0" indent="-381000" rtl="0">
              <a:lnSpc>
                <a:spcPct val="150000"/>
              </a:lnSpc>
              <a:spcBef>
                <a:spcPts val="1200"/>
              </a:spcBef>
              <a:spcAft>
                <a:spcPts val="0"/>
              </a:spcAft>
              <a:buClr>
                <a:srgbClr val="000000"/>
              </a:buClr>
              <a:buSzPts val="2400"/>
              <a:buChar char="●"/>
            </a:pPr>
            <a:r>
              <a:rPr lang="en-US" sz="2400">
                <a:solidFill>
                  <a:srgbClr val="000000"/>
                </a:solidFill>
                <a:highlight>
                  <a:srgbClr val="FFFFFF"/>
                </a:highlight>
              </a:rPr>
              <a:t>SQL is </a:t>
            </a:r>
            <a:r>
              <a:rPr lang="en-US" sz="2400" b="1">
                <a:solidFill>
                  <a:srgbClr val="000000"/>
                </a:solidFill>
                <a:highlight>
                  <a:srgbClr val="FFFFFF"/>
                </a:highlight>
              </a:rPr>
              <a:t>not</a:t>
            </a:r>
            <a:r>
              <a:rPr lang="en-US" sz="2400">
                <a:solidFill>
                  <a:srgbClr val="000000"/>
                </a:solidFill>
                <a:highlight>
                  <a:srgbClr val="FFFFFF"/>
                </a:highlight>
              </a:rPr>
              <a:t> a data visualization tool. </a:t>
            </a:r>
            <a:endParaRPr sz="2400">
              <a:solidFill>
                <a:srgbClr val="000000"/>
              </a:solidFill>
              <a:highlight>
                <a:srgbClr val="FFFFFF"/>
              </a:highlight>
            </a:endParaRPr>
          </a:p>
          <a:p>
            <a:pPr marL="457200" marR="0" lvl="0" indent="-381000" rtl="0">
              <a:lnSpc>
                <a:spcPct val="150000"/>
              </a:lnSpc>
              <a:spcBef>
                <a:spcPts val="0"/>
              </a:spcBef>
              <a:spcAft>
                <a:spcPts val="0"/>
              </a:spcAft>
              <a:buClr>
                <a:srgbClr val="000000"/>
              </a:buClr>
              <a:buSzPts val="2400"/>
              <a:buChar char="●"/>
            </a:pPr>
            <a:r>
              <a:rPr lang="en-US" sz="2400">
                <a:solidFill>
                  <a:srgbClr val="000000"/>
                </a:solidFill>
                <a:highlight>
                  <a:srgbClr val="FFFFFF"/>
                </a:highlight>
              </a:rPr>
              <a:t>SQL can query and organize data, but is not typically used to analyze it.</a:t>
            </a:r>
            <a:br>
              <a:rPr lang="en-US" sz="2400">
                <a:solidFill>
                  <a:srgbClr val="000000"/>
                </a:solidFill>
                <a:highlight>
                  <a:srgbClr val="FFFFFF"/>
                </a:highlight>
              </a:rPr>
            </a:br>
            <a:endParaRPr sz="2400">
              <a:solidFill>
                <a:srgbClr val="000000"/>
              </a:solidFill>
              <a:highlight>
                <a:srgbClr val="FFFFFF"/>
              </a:highlight>
            </a:endParaRPr>
          </a:p>
          <a:p>
            <a:pPr marL="0" marR="0" lvl="0" indent="0" rtl="0">
              <a:lnSpc>
                <a:spcPct val="150000"/>
              </a:lnSpc>
              <a:spcBef>
                <a:spcPts val="1200"/>
              </a:spcBef>
              <a:spcAft>
                <a:spcPts val="0"/>
              </a:spcAft>
              <a:buNone/>
            </a:pPr>
            <a:r>
              <a:rPr lang="en-US" sz="2400">
                <a:solidFill>
                  <a:srgbClr val="000000"/>
                </a:solidFill>
                <a:highlight>
                  <a:srgbClr val="FFFFFF"/>
                </a:highlight>
              </a:rPr>
              <a:t>In other words, SQL is </a:t>
            </a:r>
            <a:r>
              <a:rPr lang="en-US" sz="2400" b="1">
                <a:solidFill>
                  <a:srgbClr val="000000"/>
                </a:solidFill>
                <a:highlight>
                  <a:srgbClr val="FFFFFF"/>
                </a:highlight>
              </a:rPr>
              <a:t>not</a:t>
            </a:r>
            <a:r>
              <a:rPr lang="en-US" sz="2400">
                <a:solidFill>
                  <a:srgbClr val="000000"/>
                </a:solidFill>
                <a:highlight>
                  <a:srgbClr val="FFFFFF"/>
                </a:highlight>
              </a:rPr>
              <a:t> a complete replacement for Excel. Instead, SQL is normally used in conjunction </a:t>
            </a:r>
            <a:r>
              <a:rPr lang="en-US" sz="2400" b="1">
                <a:solidFill>
                  <a:srgbClr val="000000"/>
                </a:solidFill>
                <a:highlight>
                  <a:srgbClr val="FFFFFF"/>
                </a:highlight>
              </a:rPr>
              <a:t>with</a:t>
            </a:r>
            <a:r>
              <a:rPr lang="en-US" sz="2400" i="1">
                <a:solidFill>
                  <a:srgbClr val="000000"/>
                </a:solidFill>
                <a:highlight>
                  <a:srgbClr val="FFFFFF"/>
                </a:highlight>
              </a:rPr>
              <a:t> </a:t>
            </a:r>
            <a:r>
              <a:rPr lang="en-US" sz="2400">
                <a:solidFill>
                  <a:srgbClr val="000000"/>
                </a:solidFill>
                <a:highlight>
                  <a:srgbClr val="FFFFFF"/>
                </a:highlight>
              </a:rPr>
              <a:t>Excel and other tools.</a:t>
            </a:r>
            <a:endParaRPr sz="2400">
              <a:solidFill>
                <a:srgbClr val="000000"/>
              </a:solidFill>
            </a:endParaRPr>
          </a:p>
          <a:p>
            <a:pPr marL="203200" marR="0" lvl="0" indent="-25400" rtl="0">
              <a:lnSpc>
                <a:spcPct val="115000"/>
              </a:lnSpc>
              <a:spcBef>
                <a:spcPts val="1200"/>
              </a:spcBef>
              <a:spcAft>
                <a:spcPts val="0"/>
              </a:spcAft>
              <a:buClr>
                <a:schemeClr val="dk1"/>
              </a:buClr>
              <a:buSzPts val="2800"/>
              <a:buFont typeface="Georgia"/>
              <a:buNone/>
            </a:pPr>
            <a:endParaRPr sz="2400" b="0" i="0" u="none" strike="noStrike" cap="none">
              <a:solidFill>
                <a:schemeClr val="dk1"/>
              </a:solidFill>
              <a:latin typeface="Georgia"/>
              <a:ea typeface="Georgia"/>
              <a:cs typeface="Georgia"/>
              <a:sym typeface="Georgia"/>
            </a:endParaRPr>
          </a:p>
        </p:txBody>
      </p:sp>
    </p:spTree>
  </p:cSld>
  <p:clrMapOvr>
    <a:masterClrMapping/>
  </p:clrMapOvr>
  <p:transition spd="med">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5"/>
        <p:cNvGrpSpPr/>
        <p:nvPr/>
      </p:nvGrpSpPr>
      <p:grpSpPr>
        <a:xfrm>
          <a:off x="0" y="0"/>
          <a:ext cx="0" cy="0"/>
          <a:chOff x="0" y="0"/>
          <a:chExt cx="0" cy="0"/>
        </a:xfrm>
      </p:grpSpPr>
      <p:sp>
        <p:nvSpPr>
          <p:cNvPr id="1236" name="Google Shape;1236;p162"/>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chemeClr val="dk1"/>
              </a:buClr>
              <a:buFont typeface="Oswald"/>
              <a:buNone/>
            </a:pPr>
            <a:r>
              <a:rPr lang="en-US"/>
              <a:t>EXCEL VS. SQL</a:t>
            </a:r>
            <a:endParaRPr/>
          </a:p>
        </p:txBody>
      </p:sp>
      <p:sp>
        <p:nvSpPr>
          <p:cNvPr id="1237" name="Google Shape;1237;p162"/>
          <p:cNvSpPr txBox="1">
            <a:spLocks noGrp="1"/>
          </p:cNvSpPr>
          <p:nvPr>
            <p:ph type="body" idx="1"/>
          </p:nvPr>
        </p:nvSpPr>
        <p:spPr>
          <a:xfrm>
            <a:off x="591333" y="1383995"/>
            <a:ext cx="11647800" cy="51081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sz="2400"/>
              <a:t> Ok, so let’s summarize:</a:t>
            </a:r>
            <a:br>
              <a:rPr lang="en-US" sz="2400"/>
            </a:br>
            <a:endParaRPr sz="2400"/>
          </a:p>
          <a:p>
            <a:pPr marL="236537" marR="0" lvl="0" indent="-211137" algn="l" rtl="0">
              <a:lnSpc>
                <a:spcPct val="150000"/>
              </a:lnSpc>
              <a:spcBef>
                <a:spcPts val="0"/>
              </a:spcBef>
              <a:spcAft>
                <a:spcPts val="0"/>
              </a:spcAft>
              <a:buClr>
                <a:schemeClr val="dk1"/>
              </a:buClr>
              <a:buSzPts val="2400"/>
              <a:buFont typeface="Georgia"/>
              <a:buChar char="●"/>
            </a:pPr>
            <a:r>
              <a:rPr lang="en-US" sz="2400"/>
              <a:t>	</a:t>
            </a:r>
            <a:r>
              <a:rPr lang="en-US" sz="2400" b="0" i="0" u="none" strike="noStrike" cap="none">
                <a:solidFill>
                  <a:schemeClr val="dk1"/>
                </a:solidFill>
                <a:latin typeface="Georgia"/>
                <a:ea typeface="Georgia"/>
                <a:cs typeface="Georgia"/>
                <a:sym typeface="Georgia"/>
              </a:rPr>
              <a:t>Excel and SQL use many similar functions</a:t>
            </a:r>
            <a:r>
              <a:rPr lang="en-US" sz="2400"/>
              <a:t>. For example, both tools offer ways for you to apply methods like: </a:t>
            </a:r>
            <a:r>
              <a:rPr lang="en-US" sz="2400" b="1" i="0" u="none" strike="noStrike" cap="none">
                <a:solidFill>
                  <a:srgbClr val="7A1743"/>
                </a:solidFill>
                <a:latin typeface="Roboto Mono"/>
                <a:ea typeface="Roboto Mono"/>
                <a:cs typeface="Roboto Mono"/>
                <a:sym typeface="Roboto Mono"/>
              </a:rPr>
              <a:t>COUNT</a:t>
            </a:r>
            <a:r>
              <a:rPr lang="en-US" sz="2400" b="0" i="0" u="none" strike="noStrike" cap="none">
                <a:solidFill>
                  <a:schemeClr val="dk1"/>
                </a:solidFill>
                <a:latin typeface="Georgia"/>
                <a:ea typeface="Georgia"/>
                <a:cs typeface="Georgia"/>
                <a:sym typeface="Georgia"/>
              </a:rPr>
              <a:t>, </a:t>
            </a:r>
            <a:r>
              <a:rPr lang="en-US" sz="2400" b="1">
                <a:solidFill>
                  <a:srgbClr val="7A1743"/>
                </a:solidFill>
                <a:latin typeface="Roboto Mono"/>
                <a:ea typeface="Roboto Mono"/>
                <a:cs typeface="Roboto Mono"/>
                <a:sym typeface="Roboto Mono"/>
              </a:rPr>
              <a:t>SUM</a:t>
            </a:r>
            <a:r>
              <a:rPr lang="en-US" sz="2400"/>
              <a:t>, </a:t>
            </a:r>
            <a:r>
              <a:rPr lang="en-US" sz="2400" b="1">
                <a:solidFill>
                  <a:srgbClr val="7A1743"/>
                </a:solidFill>
                <a:latin typeface="Roboto Mono"/>
                <a:ea typeface="Roboto Mono"/>
                <a:cs typeface="Roboto Mono"/>
                <a:sym typeface="Roboto Mono"/>
              </a:rPr>
              <a:t>IF</a:t>
            </a:r>
            <a:r>
              <a:rPr lang="en-US" sz="2400">
                <a:latin typeface="Roboto Mono"/>
                <a:ea typeface="Roboto Mono"/>
                <a:cs typeface="Roboto Mono"/>
                <a:sym typeface="Roboto Mono"/>
              </a:rPr>
              <a:t> </a:t>
            </a:r>
            <a:r>
              <a:rPr lang="en-US" sz="2400" b="1">
                <a:solidFill>
                  <a:srgbClr val="7A1743"/>
                </a:solidFill>
                <a:latin typeface="Roboto Mono"/>
                <a:ea typeface="Roboto Mono"/>
                <a:cs typeface="Roboto Mono"/>
                <a:sym typeface="Roboto Mono"/>
              </a:rPr>
              <a:t>THEN</a:t>
            </a:r>
            <a:r>
              <a:rPr lang="en-US" sz="2400" b="0" i="0" u="none" strike="noStrike" cap="none">
                <a:solidFill>
                  <a:schemeClr val="dk1"/>
                </a:solidFill>
                <a:latin typeface="Roboto Mono"/>
                <a:ea typeface="Roboto Mono"/>
                <a:cs typeface="Roboto Mono"/>
                <a:sym typeface="Roboto Mono"/>
              </a:rPr>
              <a:t> </a:t>
            </a:r>
            <a:r>
              <a:rPr lang="en-US" sz="2400" b="1">
                <a:solidFill>
                  <a:srgbClr val="7A1743"/>
                </a:solidFill>
                <a:latin typeface="Roboto Mono"/>
                <a:ea typeface="Roboto Mono"/>
                <a:cs typeface="Roboto Mono"/>
                <a:sym typeface="Roboto Mono"/>
              </a:rPr>
              <a:t>ELSE</a:t>
            </a:r>
            <a:r>
              <a:rPr lang="en-US" sz="2400" b="0" i="0" u="none" strike="noStrike" cap="none">
                <a:solidFill>
                  <a:schemeClr val="dk1"/>
                </a:solidFill>
                <a:latin typeface="Georgia"/>
                <a:ea typeface="Georgia"/>
                <a:cs typeface="Georgia"/>
                <a:sym typeface="Georgia"/>
              </a:rPr>
              <a:t>, etc. </a:t>
            </a:r>
            <a:endParaRPr sz="2400"/>
          </a:p>
          <a:p>
            <a:pPr marL="236537" marR="0" lvl="0" indent="-211137" algn="l" rtl="0">
              <a:lnSpc>
                <a:spcPct val="150000"/>
              </a:lnSpc>
              <a:spcBef>
                <a:spcPts val="1200"/>
              </a:spcBef>
              <a:spcAft>
                <a:spcPts val="0"/>
              </a:spcAft>
              <a:buClr>
                <a:schemeClr val="dk1"/>
              </a:buClr>
              <a:buSzPts val="2400"/>
              <a:buFont typeface="Georgia"/>
              <a:buChar char="●"/>
            </a:pPr>
            <a:r>
              <a:rPr lang="en-US" sz="2400"/>
              <a:t> 	But compared to spreadsheets with tons of linked tabs, </a:t>
            </a:r>
            <a:r>
              <a:rPr lang="en-US" sz="2400" b="0" i="0" u="none" strike="noStrike" cap="none">
                <a:solidFill>
                  <a:schemeClr val="dk1"/>
                </a:solidFill>
                <a:latin typeface="Georgia"/>
                <a:ea typeface="Georgia"/>
                <a:cs typeface="Georgia"/>
                <a:sym typeface="Georgia"/>
              </a:rPr>
              <a:t>SQL </a:t>
            </a:r>
            <a:r>
              <a:rPr lang="en-US" sz="2400"/>
              <a:t>databases provide users with a much more efficient way to connect related data.</a:t>
            </a:r>
            <a:endParaRPr sz="2400"/>
          </a:p>
          <a:p>
            <a:pPr marL="236537" marR="0" lvl="0" indent="-211137" algn="l" rtl="0">
              <a:lnSpc>
                <a:spcPct val="150000"/>
              </a:lnSpc>
              <a:spcBef>
                <a:spcPts val="1200"/>
              </a:spcBef>
              <a:spcAft>
                <a:spcPts val="0"/>
              </a:spcAft>
              <a:buClr>
                <a:schemeClr val="dk1"/>
              </a:buClr>
              <a:buSzPts val="2400"/>
              <a:buFont typeface="Georgia"/>
              <a:buChar char="●"/>
            </a:pPr>
            <a:r>
              <a:rPr lang="en-US" sz="2400"/>
              <a:t> 	SQL is also much more scalable than Excel, allowing users to remotely interact with large datasets in production environments.</a:t>
            </a:r>
            <a:endParaRPr sz="2400"/>
          </a:p>
          <a:p>
            <a:pPr marL="0" marR="0" lvl="0" indent="0" algn="l" rtl="0">
              <a:lnSpc>
                <a:spcPct val="150000"/>
              </a:lnSpc>
              <a:spcBef>
                <a:spcPts val="1200"/>
              </a:spcBef>
              <a:spcAft>
                <a:spcPts val="0"/>
              </a:spcAft>
              <a:buNone/>
            </a:pPr>
            <a:endParaRPr sz="2400" b="0" i="0" u="none" strike="noStrike" cap="none">
              <a:solidFill>
                <a:schemeClr val="dk1"/>
              </a:solidFill>
              <a:latin typeface="Georgia"/>
              <a:ea typeface="Georgia"/>
              <a:cs typeface="Georgia"/>
              <a:sym typeface="Georgia"/>
            </a:endParaRPr>
          </a:p>
        </p:txBody>
      </p:sp>
    </p:spTree>
  </p:cSld>
  <p:clrMapOvr>
    <a:masterClrMapping/>
  </p:clrMapOvr>
  <p:transition spd="med">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1"/>
        <p:cNvGrpSpPr/>
        <p:nvPr/>
      </p:nvGrpSpPr>
      <p:grpSpPr>
        <a:xfrm>
          <a:off x="0" y="0"/>
          <a:ext cx="0" cy="0"/>
          <a:chOff x="0" y="0"/>
          <a:chExt cx="0" cy="0"/>
        </a:xfrm>
      </p:grpSpPr>
      <p:sp>
        <p:nvSpPr>
          <p:cNvPr id="1242" name="Google Shape;1242;p163"/>
          <p:cNvSpPr/>
          <p:nvPr/>
        </p:nvSpPr>
        <p:spPr>
          <a:xfrm>
            <a:off x="635000" y="736600"/>
            <a:ext cx="8689200" cy="431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endParaRPr sz="3200" b="1" i="0" u="none" strike="noStrike" cap="none">
              <a:solidFill>
                <a:srgbClr val="000000"/>
              </a:solidFill>
              <a:latin typeface="Oswald"/>
              <a:ea typeface="Oswald"/>
              <a:cs typeface="Oswald"/>
              <a:sym typeface="Oswald"/>
            </a:endParaRPr>
          </a:p>
        </p:txBody>
      </p:sp>
      <p:sp>
        <p:nvSpPr>
          <p:cNvPr id="1243" name="Google Shape;1243;p163"/>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 ANALYTICS WORKFLOW</a:t>
            </a:r>
            <a:endParaRPr sz="3200" b="1" i="0" u="none" strike="noStrike" cap="none">
              <a:solidFill>
                <a:schemeClr val="dk1"/>
              </a:solidFill>
              <a:latin typeface="Oswald"/>
              <a:ea typeface="Oswald"/>
              <a:cs typeface="Oswald"/>
              <a:sym typeface="Oswald"/>
            </a:endParaRPr>
          </a:p>
        </p:txBody>
      </p:sp>
      <p:sp>
        <p:nvSpPr>
          <p:cNvPr id="1244" name="Google Shape;1244;p163"/>
          <p:cNvSpPr txBox="1">
            <a:spLocks noGrp="1"/>
          </p:cNvSpPr>
          <p:nvPr>
            <p:ph type="body" idx="1"/>
          </p:nvPr>
        </p:nvSpPr>
        <p:spPr>
          <a:xfrm>
            <a:off x="591721" y="1530045"/>
            <a:ext cx="11637223" cy="5108021"/>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US" sz="2400"/>
              <a:t>Obtaining data often means accessing a </a:t>
            </a:r>
            <a:r>
              <a:rPr lang="en-US" sz="2400" b="1"/>
              <a:t>SQL server</a:t>
            </a:r>
            <a:r>
              <a:rPr lang="en-US" sz="2400"/>
              <a:t> to retrieve the data you need. We’ll use SQL in</a:t>
            </a:r>
            <a:r>
              <a:rPr lang="en-US" sz="2400" b="0" i="0" u="none" strike="noStrike" cap="none">
                <a:solidFill>
                  <a:schemeClr val="dk1"/>
                </a:solidFill>
                <a:latin typeface="Georgia"/>
                <a:ea typeface="Georgia"/>
                <a:cs typeface="Georgia"/>
                <a:sym typeface="Georgia"/>
              </a:rPr>
              <a:t> the second step of the GA </a:t>
            </a:r>
            <a:r>
              <a:rPr lang="en-US" sz="2400"/>
              <a:t>data</a:t>
            </a:r>
            <a:r>
              <a:rPr lang="en-US" sz="2400" b="0" i="0" u="none" strike="noStrike" cap="none">
                <a:solidFill>
                  <a:schemeClr val="dk1"/>
                </a:solidFill>
                <a:latin typeface="Georgia"/>
                <a:ea typeface="Georgia"/>
                <a:cs typeface="Georgia"/>
                <a:sym typeface="Georgia"/>
              </a:rPr>
              <a:t> </a:t>
            </a:r>
            <a:r>
              <a:rPr lang="en-US" sz="2400"/>
              <a:t>w</a:t>
            </a:r>
            <a:r>
              <a:rPr lang="en-US" sz="2400" b="0" i="0" u="none" strike="noStrike" cap="none">
                <a:solidFill>
                  <a:schemeClr val="dk1"/>
                </a:solidFill>
                <a:latin typeface="Georgia"/>
                <a:ea typeface="Georgia"/>
                <a:cs typeface="Georgia"/>
                <a:sym typeface="Georgia"/>
              </a:rPr>
              <a:t>orkflow</a:t>
            </a:r>
            <a:r>
              <a:rPr lang="en-US" sz="2400"/>
              <a:t> —</a:t>
            </a:r>
            <a:r>
              <a:rPr lang="en-US" sz="2400" b="0" i="0" u="none" strike="noStrike" cap="none">
                <a:solidFill>
                  <a:schemeClr val="dk1"/>
                </a:solidFill>
                <a:latin typeface="Georgia"/>
                <a:ea typeface="Georgia"/>
                <a:cs typeface="Georgia"/>
                <a:sym typeface="Georgia"/>
              </a:rPr>
              <a:t> preparing your data: selecting, exploring, and cleaning</a:t>
            </a:r>
            <a:r>
              <a:rPr lang="en-US" sz="2400"/>
              <a:t>. </a:t>
            </a:r>
            <a:endParaRPr sz="2400"/>
          </a:p>
          <a:p>
            <a:pPr marL="0" marR="0" lvl="0" indent="0" algn="l" rtl="0">
              <a:lnSpc>
                <a:spcPct val="114000"/>
              </a:lnSpc>
              <a:spcBef>
                <a:spcPts val="0"/>
              </a:spcBef>
              <a:spcAft>
                <a:spcPts val="0"/>
              </a:spcAft>
              <a:buNone/>
            </a:pPr>
            <a:endParaRPr sz="2400"/>
          </a:p>
          <a:p>
            <a:pPr marL="0" marR="0" lvl="0" indent="0" algn="l" rtl="0">
              <a:lnSpc>
                <a:spcPct val="114000"/>
              </a:lnSpc>
              <a:spcBef>
                <a:spcPts val="0"/>
              </a:spcBef>
              <a:spcAft>
                <a:spcPts val="0"/>
              </a:spcAft>
              <a:buNone/>
            </a:pPr>
            <a:endParaRPr sz="2400" b="0" i="0" u="none" strike="noStrike" cap="none">
              <a:solidFill>
                <a:schemeClr val="dk1"/>
              </a:solidFill>
              <a:latin typeface="Georgia"/>
              <a:ea typeface="Georgia"/>
              <a:cs typeface="Georgia"/>
              <a:sym typeface="Georgia"/>
            </a:endParaRPr>
          </a:p>
        </p:txBody>
      </p:sp>
      <p:grpSp>
        <p:nvGrpSpPr>
          <p:cNvPr id="1245" name="Google Shape;1245;p163"/>
          <p:cNvGrpSpPr/>
          <p:nvPr/>
        </p:nvGrpSpPr>
        <p:grpSpPr>
          <a:xfrm>
            <a:off x="2739750" y="3657455"/>
            <a:ext cx="7351067" cy="2223151"/>
            <a:chOff x="2734800" y="3526780"/>
            <a:chExt cx="7351067" cy="2223151"/>
          </a:xfrm>
        </p:grpSpPr>
        <p:pic>
          <p:nvPicPr>
            <p:cNvPr id="1246" name="Google Shape;1246;p163"/>
            <p:cNvPicPr preferRelativeResize="0"/>
            <p:nvPr/>
          </p:nvPicPr>
          <p:blipFill rotWithShape="1">
            <a:blip r:embed="rId3">
              <a:alphaModFix/>
            </a:blip>
            <a:srcRect b="26161"/>
            <a:stretch/>
          </p:blipFill>
          <p:spPr>
            <a:xfrm>
              <a:off x="2734800" y="3526780"/>
              <a:ext cx="7351067" cy="1657296"/>
            </a:xfrm>
            <a:prstGeom prst="rect">
              <a:avLst/>
            </a:prstGeom>
            <a:noFill/>
            <a:ln>
              <a:noFill/>
            </a:ln>
          </p:spPr>
        </p:pic>
        <p:sp>
          <p:nvSpPr>
            <p:cNvPr id="1247" name="Google Shape;1247;p163"/>
            <p:cNvSpPr txBox="1"/>
            <p:nvPr/>
          </p:nvSpPr>
          <p:spPr>
            <a:xfrm>
              <a:off x="4227038" y="5265131"/>
              <a:ext cx="1400100" cy="48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Georgia"/>
                <a:buNone/>
              </a:pPr>
              <a:r>
                <a:rPr lang="en-US" b="1" i="0" u="none" strike="noStrike" cap="none">
                  <a:solidFill>
                    <a:srgbClr val="000000"/>
                  </a:solidFill>
                  <a:highlight>
                    <a:srgbClr val="FFDB00"/>
                  </a:highlight>
                  <a:latin typeface="Georgia"/>
                  <a:ea typeface="Georgia"/>
                  <a:cs typeface="Georgia"/>
                  <a:sym typeface="Georgia"/>
                </a:rPr>
                <a:t>Select, import,</a:t>
              </a:r>
              <a:br>
                <a:rPr lang="en-US" b="1" i="0" u="none" strike="noStrike" cap="none">
                  <a:solidFill>
                    <a:srgbClr val="000000"/>
                  </a:solidFill>
                  <a:highlight>
                    <a:srgbClr val="FFDB00"/>
                  </a:highlight>
                  <a:latin typeface="Georgia"/>
                  <a:ea typeface="Georgia"/>
                  <a:cs typeface="Georgia"/>
                  <a:sym typeface="Georgia"/>
                </a:rPr>
              </a:br>
              <a:r>
                <a:rPr lang="en-US" b="1" i="0" u="none" strike="noStrike" cap="none">
                  <a:solidFill>
                    <a:srgbClr val="000000"/>
                  </a:solidFill>
                  <a:highlight>
                    <a:srgbClr val="FFDB00"/>
                  </a:highlight>
                  <a:latin typeface="Georgia"/>
                  <a:ea typeface="Georgia"/>
                  <a:cs typeface="Georgia"/>
                  <a:sym typeface="Georgia"/>
                </a:rPr>
                <a:t>explore, </a:t>
              </a:r>
              <a:r>
                <a:rPr lang="en-US" b="1">
                  <a:highlight>
                    <a:srgbClr val="FFDB00"/>
                  </a:highlight>
                  <a:latin typeface="Georgia"/>
                  <a:ea typeface="Georgia"/>
                  <a:cs typeface="Georgia"/>
                  <a:sym typeface="Georgia"/>
                </a:rPr>
                <a:t>&amp;</a:t>
              </a:r>
              <a:r>
                <a:rPr lang="en-US" b="1" i="0" u="none" strike="noStrike" cap="none">
                  <a:solidFill>
                    <a:srgbClr val="000000"/>
                  </a:solidFill>
                  <a:highlight>
                    <a:srgbClr val="FFDB00"/>
                  </a:highlight>
                  <a:latin typeface="Georgia"/>
                  <a:ea typeface="Georgia"/>
                  <a:cs typeface="Georgia"/>
                  <a:sym typeface="Georgia"/>
                </a:rPr>
                <a:t> clean</a:t>
              </a:r>
              <a:br>
                <a:rPr lang="en-US" b="1" i="0" u="none" strike="noStrike" cap="none">
                  <a:solidFill>
                    <a:srgbClr val="000000"/>
                  </a:solidFill>
                  <a:highlight>
                    <a:srgbClr val="FFDB00"/>
                  </a:highlight>
                  <a:latin typeface="Georgia"/>
                  <a:ea typeface="Georgia"/>
                  <a:cs typeface="Georgia"/>
                  <a:sym typeface="Georgia"/>
                </a:rPr>
              </a:br>
              <a:r>
                <a:rPr lang="en-US" b="1" i="0" u="none" strike="noStrike" cap="none">
                  <a:solidFill>
                    <a:srgbClr val="000000"/>
                  </a:solidFill>
                  <a:highlight>
                    <a:srgbClr val="FFDB00"/>
                  </a:highlight>
                  <a:latin typeface="Georgia"/>
                  <a:ea typeface="Georgia"/>
                  <a:cs typeface="Georgia"/>
                  <a:sym typeface="Georgia"/>
                </a:rPr>
                <a:t>data.</a:t>
              </a:r>
              <a:endParaRPr>
                <a:highlight>
                  <a:srgbClr val="FFDB00"/>
                </a:highlight>
              </a:endParaRPr>
            </a:p>
          </p:txBody>
        </p:sp>
        <p:sp>
          <p:nvSpPr>
            <p:cNvPr id="1248" name="Google Shape;1248;p163"/>
            <p:cNvSpPr txBox="1"/>
            <p:nvPr/>
          </p:nvSpPr>
          <p:spPr>
            <a:xfrm>
              <a:off x="5627213" y="5265131"/>
              <a:ext cx="1400100" cy="48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Georgia"/>
                <a:buNone/>
              </a:pPr>
              <a:r>
                <a:rPr lang="en-US" b="1" i="0" u="none" strike="noStrike" cap="none">
                  <a:solidFill>
                    <a:srgbClr val="000000"/>
                  </a:solidFill>
                  <a:latin typeface="Georgia"/>
                  <a:ea typeface="Georgia"/>
                  <a:cs typeface="Georgia"/>
                  <a:sym typeface="Georgia"/>
                </a:rPr>
                <a:t>Structure, visualize</a:t>
              </a:r>
              <a:br>
                <a:rPr lang="en-US" b="1" i="0" u="none" strike="noStrike" cap="none">
                  <a:solidFill>
                    <a:srgbClr val="000000"/>
                  </a:solidFill>
                  <a:latin typeface="Georgia"/>
                  <a:ea typeface="Georgia"/>
                  <a:cs typeface="Georgia"/>
                  <a:sym typeface="Georgia"/>
                </a:rPr>
              </a:br>
              <a:r>
                <a:rPr lang="en-US" b="1">
                  <a:latin typeface="Georgia"/>
                  <a:ea typeface="Georgia"/>
                  <a:cs typeface="Georgia"/>
                  <a:sym typeface="Georgia"/>
                </a:rPr>
                <a:t>&amp;</a:t>
              </a:r>
              <a:r>
                <a:rPr lang="en-US" b="1" i="0" u="none" strike="noStrike" cap="none">
                  <a:solidFill>
                    <a:srgbClr val="000000"/>
                  </a:solidFill>
                  <a:latin typeface="Georgia"/>
                  <a:ea typeface="Georgia"/>
                  <a:cs typeface="Georgia"/>
                  <a:sym typeface="Georgia"/>
                </a:rPr>
                <a:t> complete</a:t>
              </a:r>
              <a:br>
                <a:rPr lang="en-US" b="1" i="0" u="none" strike="noStrike" cap="none">
                  <a:solidFill>
                    <a:srgbClr val="000000"/>
                  </a:solidFill>
                  <a:latin typeface="Georgia"/>
                  <a:ea typeface="Georgia"/>
                  <a:cs typeface="Georgia"/>
                  <a:sym typeface="Georgia"/>
                </a:rPr>
              </a:br>
              <a:r>
                <a:rPr lang="en-US" b="1" i="0" u="none" strike="noStrike" cap="none">
                  <a:solidFill>
                    <a:srgbClr val="000000"/>
                  </a:solidFill>
                  <a:latin typeface="Georgia"/>
                  <a:ea typeface="Georgia"/>
                  <a:cs typeface="Georgia"/>
                  <a:sym typeface="Georgia"/>
                </a:rPr>
                <a:t>analysis.</a:t>
              </a:r>
              <a:endParaRPr/>
            </a:p>
          </p:txBody>
        </p:sp>
        <p:sp>
          <p:nvSpPr>
            <p:cNvPr id="1249" name="Google Shape;1249;p163"/>
            <p:cNvSpPr txBox="1"/>
            <p:nvPr/>
          </p:nvSpPr>
          <p:spPr>
            <a:xfrm>
              <a:off x="7027388" y="5265131"/>
              <a:ext cx="1552500" cy="48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Georgia"/>
                <a:buNone/>
              </a:pPr>
              <a:r>
                <a:rPr lang="en-US" b="1" i="0" u="none" strike="noStrike" cap="none">
                  <a:solidFill>
                    <a:srgbClr val="000000"/>
                  </a:solidFill>
                  <a:latin typeface="Georgia"/>
                  <a:ea typeface="Georgia"/>
                  <a:cs typeface="Georgia"/>
                  <a:sym typeface="Georgia"/>
                </a:rPr>
                <a:t>Make </a:t>
              </a:r>
              <a:br>
                <a:rPr lang="en-US" b="1" i="0" u="none" strike="noStrike" cap="none">
                  <a:solidFill>
                    <a:srgbClr val="000000"/>
                  </a:solidFill>
                  <a:latin typeface="Georgia"/>
                  <a:ea typeface="Georgia"/>
                  <a:cs typeface="Georgia"/>
                  <a:sym typeface="Georgia"/>
                </a:rPr>
              </a:br>
              <a:r>
                <a:rPr lang="en-US" b="1" i="0" u="none" strike="noStrike" cap="none">
                  <a:solidFill>
                    <a:srgbClr val="000000"/>
                  </a:solidFill>
                  <a:latin typeface="Georgia"/>
                  <a:ea typeface="Georgia"/>
                  <a:cs typeface="Georgia"/>
                  <a:sym typeface="Georgia"/>
                </a:rPr>
                <a:t>business decisions from data.</a:t>
              </a:r>
              <a:endParaRPr/>
            </a:p>
          </p:txBody>
        </p:sp>
        <p:sp>
          <p:nvSpPr>
            <p:cNvPr id="1250" name="Google Shape;1250;p163"/>
            <p:cNvSpPr txBox="1"/>
            <p:nvPr/>
          </p:nvSpPr>
          <p:spPr>
            <a:xfrm>
              <a:off x="2826863" y="5265131"/>
              <a:ext cx="1400100" cy="48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Georgia"/>
                <a:buNone/>
              </a:pPr>
              <a:r>
                <a:rPr lang="en-US" b="1" i="0" u="none" strike="noStrike" cap="none">
                  <a:solidFill>
                    <a:srgbClr val="000000"/>
                  </a:solidFill>
                  <a:latin typeface="Georgia"/>
                  <a:ea typeface="Georgia"/>
                  <a:cs typeface="Georgia"/>
                  <a:sym typeface="Georgia"/>
                </a:rPr>
                <a:t>Develop a hypothesis- driven approach to analysis.</a:t>
              </a:r>
              <a:endParaRPr/>
            </a:p>
          </p:txBody>
        </p:sp>
        <p:sp>
          <p:nvSpPr>
            <p:cNvPr id="1251" name="Google Shape;1251;p163"/>
            <p:cNvSpPr txBox="1"/>
            <p:nvPr/>
          </p:nvSpPr>
          <p:spPr>
            <a:xfrm>
              <a:off x="8552699" y="5265131"/>
              <a:ext cx="1400100" cy="48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Georgia"/>
                <a:buNone/>
              </a:pPr>
              <a:r>
                <a:rPr lang="en-US" b="1" i="0" u="none" strike="noStrike" cap="none">
                  <a:solidFill>
                    <a:srgbClr val="000000"/>
                  </a:solidFill>
                  <a:latin typeface="Georgia"/>
                  <a:ea typeface="Georgia"/>
                  <a:cs typeface="Georgia"/>
                  <a:sym typeface="Georgia"/>
                </a:rPr>
                <a:t>Present data-driven insights </a:t>
              </a:r>
              <a:br>
                <a:rPr lang="en-US" b="1" i="0" u="none" strike="noStrike" cap="none">
                  <a:solidFill>
                    <a:srgbClr val="000000"/>
                  </a:solidFill>
                  <a:latin typeface="Georgia"/>
                  <a:ea typeface="Georgia"/>
                  <a:cs typeface="Georgia"/>
                  <a:sym typeface="Georgia"/>
                </a:rPr>
              </a:br>
              <a:r>
                <a:rPr lang="en-US" b="1" i="0" u="none" strike="noStrike" cap="none">
                  <a:solidFill>
                    <a:srgbClr val="000000"/>
                  </a:solidFill>
                  <a:latin typeface="Georgia"/>
                  <a:ea typeface="Georgia"/>
                  <a:cs typeface="Georgia"/>
                  <a:sym typeface="Georgia"/>
                </a:rPr>
                <a:t>to</a:t>
              </a:r>
              <a:r>
                <a:rPr lang="en-US" b="1">
                  <a:latin typeface="Georgia"/>
                  <a:ea typeface="Georgia"/>
                  <a:cs typeface="Georgia"/>
                  <a:sym typeface="Georgia"/>
                </a:rPr>
                <a:t> audience.</a:t>
              </a:r>
              <a:endParaRPr/>
            </a:p>
          </p:txBody>
        </p:sp>
      </p:grpSp>
    </p:spTree>
  </p:cSld>
  <p:clrMapOvr>
    <a:masterClrMapping/>
  </p:clrMapOvr>
  <p:transition spd="med">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55"/>
        <p:cNvGrpSpPr/>
        <p:nvPr/>
      </p:nvGrpSpPr>
      <p:grpSpPr>
        <a:xfrm>
          <a:off x="0" y="0"/>
          <a:ext cx="0" cy="0"/>
          <a:chOff x="0" y="0"/>
          <a:chExt cx="0" cy="0"/>
        </a:xfrm>
      </p:grpSpPr>
      <p:sp>
        <p:nvSpPr>
          <p:cNvPr id="1256" name="Google Shape;1256;p164"/>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 POSTGRES</a:t>
            </a:r>
            <a:endParaRPr sz="3200" b="1" i="0" u="none" strike="noStrike" cap="none">
              <a:solidFill>
                <a:schemeClr val="dk1"/>
              </a:solidFill>
              <a:latin typeface="Oswald"/>
              <a:ea typeface="Oswald"/>
              <a:cs typeface="Oswald"/>
              <a:sym typeface="Oswald"/>
            </a:endParaRPr>
          </a:p>
        </p:txBody>
      </p:sp>
      <p:sp>
        <p:nvSpPr>
          <p:cNvPr id="1257" name="Google Shape;1257;p164"/>
          <p:cNvSpPr txBox="1">
            <a:spLocks noGrp="1"/>
          </p:cNvSpPr>
          <p:nvPr>
            <p:ph type="body" idx="1"/>
          </p:nvPr>
        </p:nvSpPr>
        <p:spPr>
          <a:xfrm>
            <a:off x="591725" y="1477050"/>
            <a:ext cx="11838600" cy="5108100"/>
          </a:xfrm>
          <a:prstGeom prst="rect">
            <a:avLst/>
          </a:prstGeom>
          <a:noFill/>
          <a:ln>
            <a:noFill/>
          </a:ln>
        </p:spPr>
        <p:txBody>
          <a:bodyPr spcFirstLastPara="1" wrap="square" lIns="91425" tIns="45700" rIns="91425" bIns="45700" anchor="t" anchorCtr="0">
            <a:noAutofit/>
          </a:bodyPr>
          <a:lstStyle/>
          <a:p>
            <a:pPr marL="0" marR="0" lvl="0" indent="0" algn="l" rtl="0">
              <a:lnSpc>
                <a:spcPct val="114000"/>
              </a:lnSpc>
              <a:spcBef>
                <a:spcPts val="0"/>
              </a:spcBef>
              <a:spcAft>
                <a:spcPts val="0"/>
              </a:spcAft>
              <a:buNone/>
            </a:pPr>
            <a:r>
              <a:rPr lang="en-US" sz="2400"/>
              <a:t>The SQL database tool we’ll use in this class is </a:t>
            </a:r>
            <a:r>
              <a:rPr lang="en-US" sz="2400" b="0" i="0" u="none" strike="noStrike" cap="none">
                <a:solidFill>
                  <a:schemeClr val="dk1"/>
                </a:solidFill>
                <a:latin typeface="Georgia"/>
                <a:ea typeface="Georgia"/>
                <a:cs typeface="Georgia"/>
                <a:sym typeface="Georgia"/>
              </a:rPr>
              <a:t>PostgreSQL</a:t>
            </a:r>
            <a:r>
              <a:rPr lang="en-US" sz="2400"/>
              <a:t>. We’ll use this because:</a:t>
            </a:r>
            <a:endParaRPr sz="2400" b="0" i="0" u="none" strike="noStrike" cap="none">
              <a:solidFill>
                <a:schemeClr val="dk1"/>
              </a:solidFill>
              <a:latin typeface="Georgia"/>
              <a:ea typeface="Georgia"/>
              <a:cs typeface="Georgia"/>
              <a:sym typeface="Georgia"/>
            </a:endParaRPr>
          </a:p>
          <a:p>
            <a:pPr marL="0" marR="0" lvl="0" indent="0" algn="l" rtl="0">
              <a:lnSpc>
                <a:spcPct val="114000"/>
              </a:lnSpc>
              <a:spcBef>
                <a:spcPts val="0"/>
              </a:spcBef>
              <a:spcAft>
                <a:spcPts val="0"/>
              </a:spcAft>
              <a:buNone/>
            </a:pPr>
            <a:endParaRPr sz="2400"/>
          </a:p>
          <a:p>
            <a:pPr marL="460375" marR="0" lvl="1" indent="-257175" algn="l" rtl="0">
              <a:lnSpc>
                <a:spcPct val="114000"/>
              </a:lnSpc>
              <a:spcBef>
                <a:spcPts val="1200"/>
              </a:spcBef>
              <a:spcAft>
                <a:spcPts val="0"/>
              </a:spcAft>
              <a:buClr>
                <a:schemeClr val="dk1"/>
              </a:buClr>
              <a:buSzPts val="2400"/>
              <a:buFont typeface="Georgia"/>
              <a:buChar char="•"/>
            </a:pPr>
            <a:r>
              <a:rPr lang="en-US" sz="2400" b="0" i="0" u="none" strike="noStrike" cap="none">
                <a:solidFill>
                  <a:schemeClr val="dk1"/>
                </a:solidFill>
                <a:latin typeface="Georgia"/>
                <a:ea typeface="Georgia"/>
                <a:cs typeface="Georgia"/>
                <a:sym typeface="Georgia"/>
              </a:rPr>
              <a:t>It’s an object oriente</a:t>
            </a:r>
            <a:r>
              <a:rPr lang="en-US" sz="2400"/>
              <a:t>d relational database management system (DBMS).</a:t>
            </a:r>
            <a:endParaRPr sz="2400"/>
          </a:p>
          <a:p>
            <a:pPr marL="460375" marR="0" lvl="1" indent="-257175" algn="l" rtl="0">
              <a:lnSpc>
                <a:spcPct val="114000"/>
              </a:lnSpc>
              <a:spcBef>
                <a:spcPts val="600"/>
              </a:spcBef>
              <a:spcAft>
                <a:spcPts val="0"/>
              </a:spcAft>
              <a:buClr>
                <a:schemeClr val="dk1"/>
              </a:buClr>
              <a:buSzPts val="2400"/>
              <a:buFont typeface="Georgia"/>
              <a:buChar char="•"/>
            </a:pPr>
            <a:r>
              <a:rPr lang="en-US" sz="2400" b="0" i="0" u="none" strike="noStrike" cap="none">
                <a:solidFill>
                  <a:schemeClr val="dk1"/>
                </a:solidFill>
                <a:latin typeface="Georgia"/>
                <a:ea typeface="Georgia"/>
                <a:cs typeface="Georgia"/>
                <a:sym typeface="Georgia"/>
              </a:rPr>
              <a:t>It’s powerful and standardized</a:t>
            </a:r>
            <a:r>
              <a:rPr lang="en-US" sz="2400"/>
              <a:t>.</a:t>
            </a:r>
            <a:endParaRPr sz="2400"/>
          </a:p>
          <a:p>
            <a:pPr marL="460375" lvl="1" indent="-257175" rtl="0">
              <a:spcBef>
                <a:spcPts val="600"/>
              </a:spcBef>
              <a:spcAft>
                <a:spcPts val="0"/>
              </a:spcAft>
              <a:buClr>
                <a:schemeClr val="dk1"/>
              </a:buClr>
              <a:buSzPts val="2400"/>
              <a:buFont typeface="Georgia"/>
              <a:buChar char="•"/>
            </a:pPr>
            <a:r>
              <a:rPr lang="en-US" sz="2400"/>
              <a:t>It’s free and open source!</a:t>
            </a:r>
            <a:endParaRPr sz="2400"/>
          </a:p>
          <a:p>
            <a:pPr marL="0" marR="0" lvl="0" indent="0" algn="l" rtl="0">
              <a:lnSpc>
                <a:spcPct val="114000"/>
              </a:lnSpc>
              <a:spcBef>
                <a:spcPts val="600"/>
              </a:spcBef>
              <a:spcAft>
                <a:spcPts val="0"/>
              </a:spcAft>
              <a:buNone/>
            </a:pPr>
            <a:endParaRPr sz="2400"/>
          </a:p>
          <a:p>
            <a:pPr marL="0" marR="0" lvl="0" indent="0" algn="l" rtl="0">
              <a:lnSpc>
                <a:spcPct val="114000"/>
              </a:lnSpc>
              <a:spcBef>
                <a:spcPts val="600"/>
              </a:spcBef>
              <a:spcAft>
                <a:spcPts val="0"/>
              </a:spcAft>
              <a:buNone/>
            </a:pPr>
            <a:r>
              <a:rPr lang="en-US" sz="2400" b="1"/>
              <a:t>Note:</a:t>
            </a:r>
            <a:endParaRPr sz="2400" b="1"/>
          </a:p>
          <a:p>
            <a:pPr marL="0" marR="0" lvl="0" indent="0" algn="l" rtl="0">
              <a:lnSpc>
                <a:spcPct val="114000"/>
              </a:lnSpc>
              <a:spcBef>
                <a:spcPts val="600"/>
              </a:spcBef>
              <a:spcAft>
                <a:spcPts val="0"/>
              </a:spcAft>
              <a:buNone/>
            </a:pPr>
            <a:r>
              <a:rPr lang="en-US" sz="2400"/>
              <a:t>Many of the</a:t>
            </a:r>
            <a:r>
              <a:rPr lang="en-US" sz="2400" b="0" i="0" u="none" strike="noStrike" cap="none">
                <a:solidFill>
                  <a:schemeClr val="dk1"/>
                </a:solidFill>
                <a:latin typeface="Georgia"/>
                <a:ea typeface="Georgia"/>
                <a:cs typeface="Georgia"/>
                <a:sym typeface="Georgia"/>
              </a:rPr>
              <a:t> SQL skills we</a:t>
            </a:r>
            <a:r>
              <a:rPr lang="en-US" sz="2400"/>
              <a:t>’</a:t>
            </a:r>
            <a:r>
              <a:rPr lang="en-US" sz="2400" b="0" i="0" u="none" strike="noStrike" cap="none">
                <a:solidFill>
                  <a:schemeClr val="dk1"/>
                </a:solidFill>
                <a:latin typeface="Georgia"/>
                <a:ea typeface="Georgia"/>
                <a:cs typeface="Georgia"/>
                <a:sym typeface="Georgia"/>
              </a:rPr>
              <a:t>ll learn are applicable to other </a:t>
            </a:r>
            <a:br>
              <a:rPr lang="en-US" sz="2400" b="0" i="0" u="none" strike="noStrike" cap="none">
                <a:solidFill>
                  <a:schemeClr val="dk1"/>
                </a:solidFill>
                <a:latin typeface="Georgia"/>
                <a:ea typeface="Georgia"/>
                <a:cs typeface="Georgia"/>
                <a:sym typeface="Georgia"/>
              </a:rPr>
            </a:br>
            <a:r>
              <a:rPr lang="en-US" sz="2400" b="0" i="0" u="none" strike="noStrike" cap="none">
                <a:solidFill>
                  <a:schemeClr val="dk1"/>
                </a:solidFill>
                <a:latin typeface="Georgia"/>
                <a:ea typeface="Georgia"/>
                <a:cs typeface="Georgia"/>
                <a:sym typeface="Georgia"/>
              </a:rPr>
              <a:t>SQL </a:t>
            </a:r>
            <a:r>
              <a:rPr lang="en-US" sz="2400"/>
              <a:t>database</a:t>
            </a:r>
            <a:r>
              <a:rPr lang="en-US" sz="2400" b="0" i="0" u="none" strike="noStrike" cap="none">
                <a:solidFill>
                  <a:schemeClr val="dk1"/>
                </a:solidFill>
                <a:latin typeface="Georgia"/>
                <a:ea typeface="Georgia"/>
                <a:cs typeface="Georgia"/>
                <a:sym typeface="Georgia"/>
              </a:rPr>
              <a:t> implementations</a:t>
            </a:r>
            <a:r>
              <a:rPr lang="en-US" sz="2400"/>
              <a:t>. Many of the same principles </a:t>
            </a:r>
            <a:br>
              <a:rPr lang="en-US" sz="2400"/>
            </a:br>
            <a:r>
              <a:rPr lang="en-US" sz="2400"/>
              <a:t>and syntax rules apply to other versions, like MS SQL, etc.</a:t>
            </a:r>
            <a:endParaRPr sz="2400"/>
          </a:p>
          <a:p>
            <a:pPr marL="460375" marR="0" lvl="1" indent="-104775" algn="l" rtl="0">
              <a:lnSpc>
                <a:spcPct val="114000"/>
              </a:lnSpc>
              <a:spcBef>
                <a:spcPts val="600"/>
              </a:spcBef>
              <a:spcAft>
                <a:spcPts val="0"/>
              </a:spcAft>
              <a:buClr>
                <a:schemeClr val="dk1"/>
              </a:buClr>
              <a:buSzPts val="2600"/>
              <a:buFont typeface="Arial"/>
              <a:buNone/>
            </a:pPr>
            <a:endParaRPr sz="2400" b="0" i="0" u="none" strike="noStrike" cap="none">
              <a:solidFill>
                <a:schemeClr val="dk1"/>
              </a:solidFill>
              <a:latin typeface="Georgia"/>
              <a:ea typeface="Georgia"/>
              <a:cs typeface="Georgia"/>
              <a:sym typeface="Georgia"/>
            </a:endParaRPr>
          </a:p>
          <a:p>
            <a:pPr marL="0" marR="0" lvl="0" indent="0" algn="l" rtl="0">
              <a:lnSpc>
                <a:spcPct val="114000"/>
              </a:lnSpc>
              <a:spcBef>
                <a:spcPts val="600"/>
              </a:spcBef>
              <a:spcAft>
                <a:spcPts val="0"/>
              </a:spcAft>
              <a:buNone/>
            </a:pPr>
            <a:br>
              <a:rPr lang="en-US" sz="2400"/>
            </a:br>
            <a:endParaRPr sz="2400"/>
          </a:p>
          <a:p>
            <a:pPr marL="0" marR="0" lvl="0" indent="0" algn="l" rtl="0">
              <a:lnSpc>
                <a:spcPct val="114000"/>
              </a:lnSpc>
              <a:spcBef>
                <a:spcPts val="600"/>
              </a:spcBef>
              <a:spcAft>
                <a:spcPts val="0"/>
              </a:spcAft>
              <a:buNone/>
            </a:pPr>
            <a:endParaRPr sz="2400"/>
          </a:p>
          <a:p>
            <a:pPr marL="236538" marR="0" lvl="0" indent="-58738" algn="l" rtl="0">
              <a:lnSpc>
                <a:spcPct val="114000"/>
              </a:lnSpc>
              <a:spcBef>
                <a:spcPts val="600"/>
              </a:spcBef>
              <a:spcAft>
                <a:spcPts val="0"/>
              </a:spcAft>
              <a:buClr>
                <a:schemeClr val="dk1"/>
              </a:buClr>
              <a:buSzPts val="2800"/>
              <a:buFont typeface="Georgia"/>
              <a:buNone/>
            </a:pPr>
            <a:endParaRPr sz="2400" b="0" i="0" u="none" strike="noStrike" cap="none">
              <a:solidFill>
                <a:schemeClr val="dk1"/>
              </a:solidFill>
              <a:latin typeface="Georgia"/>
              <a:ea typeface="Georgia"/>
              <a:cs typeface="Georgia"/>
              <a:sym typeface="Georgia"/>
            </a:endParaRPr>
          </a:p>
          <a:p>
            <a:pPr marL="236538" marR="0" lvl="0" indent="-58738" algn="l" rtl="0">
              <a:lnSpc>
                <a:spcPct val="114000"/>
              </a:lnSpc>
              <a:spcBef>
                <a:spcPts val="1200"/>
              </a:spcBef>
              <a:spcAft>
                <a:spcPts val="0"/>
              </a:spcAft>
              <a:buClr>
                <a:schemeClr val="dk1"/>
              </a:buClr>
              <a:buSzPts val="2800"/>
              <a:buFont typeface="Georgia"/>
              <a:buNone/>
            </a:pPr>
            <a:endParaRPr sz="2400" b="0" i="0" u="none" strike="noStrike" cap="none">
              <a:solidFill>
                <a:schemeClr val="dk1"/>
              </a:solidFill>
              <a:latin typeface="Georgia"/>
              <a:ea typeface="Georgia"/>
              <a:cs typeface="Georgia"/>
              <a:sym typeface="Georgia"/>
            </a:endParaRPr>
          </a:p>
          <a:p>
            <a:pPr marL="236538" marR="0" lvl="0" indent="-58738" algn="l" rtl="0">
              <a:lnSpc>
                <a:spcPct val="114000"/>
              </a:lnSpc>
              <a:spcBef>
                <a:spcPts val="1200"/>
              </a:spcBef>
              <a:spcAft>
                <a:spcPts val="0"/>
              </a:spcAft>
              <a:buClr>
                <a:schemeClr val="dk1"/>
              </a:buClr>
              <a:buSzPts val="2800"/>
              <a:buFont typeface="Georgia"/>
              <a:buNone/>
            </a:pPr>
            <a:endParaRPr sz="2400" b="0" i="0" u="none" strike="noStrike" cap="none">
              <a:solidFill>
                <a:schemeClr val="dk1"/>
              </a:solidFill>
              <a:latin typeface="Georgia"/>
              <a:ea typeface="Georgia"/>
              <a:cs typeface="Georgia"/>
              <a:sym typeface="Georgia"/>
            </a:endParaRPr>
          </a:p>
        </p:txBody>
      </p:sp>
      <p:pic>
        <p:nvPicPr>
          <p:cNvPr id="1258" name="Google Shape;1258;p164" descr="Image result for postgresql logo"/>
          <p:cNvPicPr preferRelativeResize="0"/>
          <p:nvPr/>
        </p:nvPicPr>
        <p:blipFill rotWithShape="1">
          <a:blip r:embed="rId3">
            <a:alphaModFix/>
          </a:blip>
          <a:srcRect/>
          <a:stretch/>
        </p:blipFill>
        <p:spPr>
          <a:xfrm>
            <a:off x="10140222" y="4635625"/>
            <a:ext cx="1870571" cy="1720467"/>
          </a:xfrm>
          <a:prstGeom prst="rect">
            <a:avLst/>
          </a:prstGeom>
          <a:noFill/>
          <a:ln>
            <a:noFill/>
          </a:ln>
        </p:spPr>
      </p:pic>
    </p:spTree>
  </p:cSld>
  <p:clrMapOvr>
    <a:masterClrMapping/>
  </p:clrMapOvr>
  <p:transition spd="med">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62"/>
        <p:cNvGrpSpPr/>
        <p:nvPr/>
      </p:nvGrpSpPr>
      <p:grpSpPr>
        <a:xfrm>
          <a:off x="0" y="0"/>
          <a:ext cx="0" cy="0"/>
          <a:chOff x="0" y="0"/>
          <a:chExt cx="0" cy="0"/>
        </a:xfrm>
      </p:grpSpPr>
      <p:sp>
        <p:nvSpPr>
          <p:cNvPr id="1263" name="Google Shape;1263;p165"/>
          <p:cNvSpPr txBox="1">
            <a:spLocks noGrp="1"/>
          </p:cNvSpPr>
          <p:nvPr>
            <p:ph type="title"/>
          </p:nvPr>
        </p:nvSpPr>
        <p:spPr>
          <a:xfrm>
            <a:off x="495928" y="600230"/>
            <a:ext cx="11838716" cy="72987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FUNDAMENTALS OF DATABASES AND SQL</a:t>
            </a:r>
            <a:endParaRPr sz="3200" b="1" i="0" u="none" strike="noStrike" cap="none">
              <a:solidFill>
                <a:schemeClr val="dk1"/>
              </a:solidFill>
              <a:latin typeface="Oswald"/>
              <a:ea typeface="Oswald"/>
              <a:cs typeface="Oswald"/>
              <a:sym typeface="Oswald"/>
            </a:endParaRPr>
          </a:p>
        </p:txBody>
      </p:sp>
      <p:sp>
        <p:nvSpPr>
          <p:cNvPr id="1264" name="Google Shape;1264;p165"/>
          <p:cNvSpPr txBox="1">
            <a:spLocks noGrp="1"/>
          </p:cNvSpPr>
          <p:nvPr>
            <p:ph type="body" idx="1"/>
          </p:nvPr>
        </p:nvSpPr>
        <p:spPr>
          <a:xfrm>
            <a:off x="496834" y="1440610"/>
            <a:ext cx="11916181" cy="5184861"/>
          </a:xfrm>
          <a:prstGeom prst="rect">
            <a:avLst/>
          </a:prstGeom>
          <a:noFill/>
          <a:ln>
            <a:noFill/>
          </a:ln>
        </p:spPr>
        <p:txBody>
          <a:bodyPr spcFirstLastPara="1" wrap="square" lIns="91425" tIns="45700" rIns="91425" bIns="45700" anchor="t" anchorCtr="0">
            <a:noAutofit/>
          </a:bodyPr>
          <a:lstStyle/>
          <a:p>
            <a:pPr marL="0" marR="0" lvl="0" indent="0" algn="l" rtl="0">
              <a:lnSpc>
                <a:spcPct val="85000"/>
              </a:lnSpc>
              <a:spcBef>
                <a:spcPts val="0"/>
              </a:spcBef>
              <a:spcAft>
                <a:spcPts val="0"/>
              </a:spcAft>
              <a:buClr>
                <a:schemeClr val="lt1"/>
              </a:buClr>
              <a:buFont typeface="Georgia"/>
              <a:buNone/>
            </a:pPr>
            <a:r>
              <a:rPr lang="en-US" sz="8000" b="1" i="0" u="none" strike="noStrike" cap="none">
                <a:solidFill>
                  <a:schemeClr val="lt1"/>
                </a:solidFill>
                <a:latin typeface="Oswald"/>
                <a:ea typeface="Oswald"/>
                <a:cs typeface="Oswald"/>
                <a:sym typeface="Oswald"/>
              </a:rPr>
              <a:t>PRACTICE DATA SET: </a:t>
            </a:r>
            <a:r>
              <a:rPr lang="en-US"/>
              <a:t>ADVENTURE WORKS </a:t>
            </a:r>
            <a:r>
              <a:rPr lang="en-US" sz="8000" b="1" i="0" u="none" strike="noStrike" cap="none">
                <a:solidFill>
                  <a:schemeClr val="lt1"/>
                </a:solidFill>
                <a:latin typeface="Oswald"/>
                <a:ea typeface="Oswald"/>
                <a:cs typeface="Oswald"/>
                <a:sym typeface="Oswald"/>
              </a:rPr>
              <a:t>DATABASE</a:t>
            </a:r>
            <a:endParaRPr/>
          </a:p>
        </p:txBody>
      </p:sp>
    </p:spTree>
  </p:cSld>
  <p:clrMapOvr>
    <a:masterClrMapping/>
  </p:clrMapOvr>
  <p:transition spd="med">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166"/>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 SELECT STATEMENT PREVIEW</a:t>
            </a:r>
            <a:endParaRPr sz="3200" b="1" i="0" u="none" strike="noStrike" cap="none">
              <a:solidFill>
                <a:schemeClr val="dk1"/>
              </a:solidFill>
              <a:latin typeface="Oswald"/>
              <a:ea typeface="Oswald"/>
              <a:cs typeface="Oswald"/>
              <a:sym typeface="Oswald"/>
            </a:endParaRPr>
          </a:p>
        </p:txBody>
      </p:sp>
      <p:sp>
        <p:nvSpPr>
          <p:cNvPr id="1270" name="Google Shape;1270;p166"/>
          <p:cNvSpPr txBox="1">
            <a:spLocks noGrp="1"/>
          </p:cNvSpPr>
          <p:nvPr>
            <p:ph type="body" idx="1"/>
          </p:nvPr>
        </p:nvSpPr>
        <p:spPr>
          <a:xfrm>
            <a:off x="800100" y="1530045"/>
            <a:ext cx="11428844" cy="5108021"/>
          </a:xfrm>
          <a:prstGeom prst="rect">
            <a:avLst/>
          </a:prstGeom>
          <a:noFill/>
          <a:ln>
            <a:noFill/>
          </a:ln>
        </p:spPr>
        <p:txBody>
          <a:bodyPr spcFirstLastPara="1" wrap="square" lIns="0" tIns="0" rIns="0" bIns="0" anchor="t" anchorCtr="0">
            <a:noAutofit/>
          </a:bodyPr>
          <a:lstStyle/>
          <a:p>
            <a:pPr marL="457200" marR="0" lvl="0" indent="-431800" algn="l" rtl="0">
              <a:lnSpc>
                <a:spcPct val="114000"/>
              </a:lnSpc>
              <a:spcBef>
                <a:spcPts val="0"/>
              </a:spcBef>
              <a:spcAft>
                <a:spcPts val="0"/>
              </a:spcAft>
              <a:buClr>
                <a:schemeClr val="dk1"/>
              </a:buClr>
              <a:buSzPts val="2400"/>
              <a:buFont typeface="Noto Sans Symbols"/>
              <a:buChar char="✓"/>
            </a:pPr>
            <a:r>
              <a:rPr lang="en-US" sz="2400" b="1" i="0" u="none" strike="noStrike" cap="none">
                <a:solidFill>
                  <a:srgbClr val="7A1743"/>
                </a:solidFill>
                <a:latin typeface="Roboto Mono"/>
                <a:ea typeface="Roboto Mono"/>
                <a:cs typeface="Roboto Mono"/>
                <a:sym typeface="Roboto Mono"/>
              </a:rPr>
              <a:t>SELECT</a:t>
            </a:r>
            <a:r>
              <a:rPr lang="en-US" sz="2400"/>
              <a:t>:</a:t>
            </a:r>
            <a:r>
              <a:rPr lang="en-US" sz="2400" b="0" i="0" u="none" strike="noStrike" cap="none">
                <a:solidFill>
                  <a:schemeClr val="dk1"/>
                </a:solidFill>
                <a:latin typeface="Georgia"/>
                <a:ea typeface="Georgia"/>
                <a:cs typeface="Georgia"/>
                <a:sym typeface="Georgia"/>
              </a:rPr>
              <a:t> </a:t>
            </a:r>
            <a:r>
              <a:rPr lang="en-US" sz="2400" i="1"/>
              <a:t>Selects </a:t>
            </a:r>
            <a:r>
              <a:rPr lang="en-US" sz="2400" b="0" i="0" u="none" strike="noStrike" cap="none">
                <a:solidFill>
                  <a:schemeClr val="dk1"/>
                </a:solidFill>
                <a:latin typeface="Georgia"/>
                <a:ea typeface="Georgia"/>
                <a:cs typeface="Georgia"/>
                <a:sym typeface="Georgia"/>
              </a:rPr>
              <a:t>the columns. </a:t>
            </a:r>
            <a:endParaRPr sz="2400"/>
          </a:p>
          <a:p>
            <a:pPr marL="457200" marR="0" lvl="0" indent="-431800" algn="l" rtl="0">
              <a:lnSpc>
                <a:spcPct val="114000"/>
              </a:lnSpc>
              <a:spcBef>
                <a:spcPts val="1500"/>
              </a:spcBef>
              <a:spcAft>
                <a:spcPts val="0"/>
              </a:spcAft>
              <a:buClr>
                <a:schemeClr val="dk1"/>
              </a:buClr>
              <a:buSzPts val="2400"/>
              <a:buFont typeface="Noto Sans Symbols"/>
              <a:buChar char="✓"/>
            </a:pPr>
            <a:r>
              <a:rPr lang="en-US" sz="2400" b="1">
                <a:solidFill>
                  <a:srgbClr val="7A1743"/>
                </a:solidFill>
                <a:latin typeface="Roboto Mono"/>
                <a:ea typeface="Roboto Mono"/>
                <a:cs typeface="Roboto Mono"/>
                <a:sym typeface="Roboto Mono"/>
              </a:rPr>
              <a:t>FROM</a:t>
            </a:r>
            <a:r>
              <a:rPr lang="en-US" sz="2400"/>
              <a:t>:</a:t>
            </a:r>
            <a:r>
              <a:rPr lang="en-US" sz="2400" b="0" i="0" u="none" strike="noStrike" cap="none">
                <a:solidFill>
                  <a:schemeClr val="dk1"/>
                </a:solidFill>
                <a:latin typeface="Georgia"/>
                <a:ea typeface="Georgia"/>
                <a:cs typeface="Georgia"/>
                <a:sym typeface="Georgia"/>
              </a:rPr>
              <a:t> </a:t>
            </a:r>
            <a:r>
              <a:rPr lang="en-US" sz="2400" i="1"/>
              <a:t>P</a:t>
            </a:r>
            <a:r>
              <a:rPr lang="en-US" sz="2400" b="0" i="1" u="none" strike="noStrike" cap="none">
                <a:solidFill>
                  <a:schemeClr val="dk1"/>
                </a:solidFill>
                <a:latin typeface="Georgia"/>
                <a:ea typeface="Georgia"/>
                <a:cs typeface="Georgia"/>
                <a:sym typeface="Georgia"/>
              </a:rPr>
              <a:t>oints</a:t>
            </a:r>
            <a:r>
              <a:rPr lang="en-US" sz="2400" b="0" i="0" u="none" strike="noStrike" cap="none">
                <a:solidFill>
                  <a:schemeClr val="dk1"/>
                </a:solidFill>
                <a:latin typeface="Georgia"/>
                <a:ea typeface="Georgia"/>
                <a:cs typeface="Georgia"/>
                <a:sym typeface="Georgia"/>
              </a:rPr>
              <a:t> </a:t>
            </a:r>
            <a:r>
              <a:rPr lang="en-US" sz="2400"/>
              <a:t>to</a:t>
            </a:r>
            <a:r>
              <a:rPr lang="en-US" sz="2400" b="0" i="0" u="none" strike="noStrike" cap="none">
                <a:solidFill>
                  <a:schemeClr val="dk1"/>
                </a:solidFill>
                <a:latin typeface="Georgia"/>
                <a:ea typeface="Georgia"/>
                <a:cs typeface="Georgia"/>
                <a:sym typeface="Georgia"/>
              </a:rPr>
              <a:t> the table.</a:t>
            </a:r>
            <a:endParaRPr sz="2400"/>
          </a:p>
          <a:p>
            <a:pPr marL="457200" marR="0" lvl="0" indent="-431800" algn="l" rtl="0">
              <a:lnSpc>
                <a:spcPct val="114000"/>
              </a:lnSpc>
              <a:spcBef>
                <a:spcPts val="1500"/>
              </a:spcBef>
              <a:spcAft>
                <a:spcPts val="0"/>
              </a:spcAft>
              <a:buClr>
                <a:schemeClr val="dk1"/>
              </a:buClr>
              <a:buSzPts val="2400"/>
              <a:buFont typeface="Noto Sans Symbols"/>
              <a:buChar char="✓"/>
            </a:pPr>
            <a:r>
              <a:rPr lang="en-US" sz="2400" b="1">
                <a:solidFill>
                  <a:srgbClr val="7A1743"/>
                </a:solidFill>
                <a:latin typeface="Roboto Mono"/>
                <a:ea typeface="Roboto Mono"/>
                <a:cs typeface="Roboto Mono"/>
                <a:sym typeface="Roboto Mono"/>
              </a:rPr>
              <a:t>WHERE</a:t>
            </a:r>
            <a:r>
              <a:rPr lang="en-US" sz="2400"/>
              <a:t>:</a:t>
            </a:r>
            <a:r>
              <a:rPr lang="en-US" sz="2400" b="0" i="0" u="none" strike="noStrike" cap="none">
                <a:solidFill>
                  <a:schemeClr val="dk1"/>
                </a:solidFill>
                <a:latin typeface="Georgia"/>
                <a:ea typeface="Georgia"/>
                <a:cs typeface="Georgia"/>
                <a:sym typeface="Georgia"/>
              </a:rPr>
              <a:t> </a:t>
            </a:r>
            <a:r>
              <a:rPr lang="en-US" sz="2400" i="1"/>
              <a:t>F</a:t>
            </a:r>
            <a:r>
              <a:rPr lang="en-US" sz="2400" b="0" i="1" u="none" strike="noStrike" cap="none">
                <a:solidFill>
                  <a:schemeClr val="dk1"/>
                </a:solidFill>
                <a:latin typeface="Georgia"/>
                <a:ea typeface="Georgia"/>
                <a:cs typeface="Georgia"/>
                <a:sym typeface="Georgia"/>
              </a:rPr>
              <a:t>ilters</a:t>
            </a:r>
            <a:r>
              <a:rPr lang="en-US" sz="2400" b="0" i="0" u="none" strike="noStrike" cap="none">
                <a:solidFill>
                  <a:schemeClr val="dk1"/>
                </a:solidFill>
                <a:latin typeface="Georgia"/>
                <a:ea typeface="Georgia"/>
                <a:cs typeface="Georgia"/>
                <a:sym typeface="Georgia"/>
              </a:rPr>
              <a:t> on rows. </a:t>
            </a:r>
            <a:endParaRPr sz="2400"/>
          </a:p>
          <a:p>
            <a:pPr marL="457200" marR="0" lvl="0" indent="-431800" algn="l" rtl="0">
              <a:lnSpc>
                <a:spcPct val="114000"/>
              </a:lnSpc>
              <a:spcBef>
                <a:spcPts val="1500"/>
              </a:spcBef>
              <a:spcAft>
                <a:spcPts val="0"/>
              </a:spcAft>
              <a:buClr>
                <a:schemeClr val="dk1"/>
              </a:buClr>
              <a:buSzPts val="2400"/>
              <a:buFont typeface="Noto Sans Symbols"/>
              <a:buChar char="✓"/>
            </a:pPr>
            <a:r>
              <a:rPr lang="en-US" sz="2400" b="1">
                <a:solidFill>
                  <a:srgbClr val="7A1743"/>
                </a:solidFill>
                <a:latin typeface="Roboto Mono"/>
                <a:ea typeface="Roboto Mono"/>
                <a:cs typeface="Roboto Mono"/>
                <a:sym typeface="Roboto Mono"/>
              </a:rPr>
              <a:t>GROUP</a:t>
            </a:r>
            <a:r>
              <a:rPr lang="en-US" sz="2400" b="1">
                <a:latin typeface="Roboto Mono"/>
                <a:ea typeface="Roboto Mono"/>
                <a:cs typeface="Roboto Mono"/>
                <a:sym typeface="Roboto Mono"/>
              </a:rPr>
              <a:t> </a:t>
            </a:r>
            <a:r>
              <a:rPr lang="en-US" sz="2400" b="1">
                <a:solidFill>
                  <a:srgbClr val="7A1743"/>
                </a:solidFill>
                <a:latin typeface="Roboto Mono"/>
                <a:ea typeface="Roboto Mono"/>
                <a:cs typeface="Roboto Mono"/>
                <a:sym typeface="Roboto Mono"/>
              </a:rPr>
              <a:t>BY</a:t>
            </a:r>
            <a:r>
              <a:rPr lang="en-US" sz="2400" b="1">
                <a:latin typeface="Roboto Mono"/>
                <a:ea typeface="Roboto Mono"/>
                <a:cs typeface="Roboto Mono"/>
                <a:sym typeface="Roboto Mono"/>
              </a:rPr>
              <a:t>: </a:t>
            </a:r>
            <a:r>
              <a:rPr lang="en-US" sz="2400" i="1"/>
              <a:t>A</a:t>
            </a:r>
            <a:r>
              <a:rPr lang="en-US" sz="2400" b="0" i="1" u="none" strike="noStrike" cap="none">
                <a:solidFill>
                  <a:schemeClr val="dk1"/>
                </a:solidFill>
                <a:latin typeface="Georgia"/>
                <a:ea typeface="Georgia"/>
                <a:cs typeface="Georgia"/>
                <a:sym typeface="Georgia"/>
              </a:rPr>
              <a:t>ggregates</a:t>
            </a:r>
            <a:r>
              <a:rPr lang="en-US" sz="2400" b="0" i="0" u="none" strike="noStrike" cap="none">
                <a:solidFill>
                  <a:schemeClr val="dk1"/>
                </a:solidFill>
                <a:latin typeface="Georgia"/>
                <a:ea typeface="Georgia"/>
                <a:cs typeface="Georgia"/>
                <a:sym typeface="Georgia"/>
              </a:rPr>
              <a:t> across values of a variable.  </a:t>
            </a:r>
            <a:endParaRPr sz="2400"/>
          </a:p>
          <a:p>
            <a:pPr marL="457200" marR="0" lvl="0" indent="-431800" algn="l" rtl="0">
              <a:lnSpc>
                <a:spcPct val="114000"/>
              </a:lnSpc>
              <a:spcBef>
                <a:spcPts val="1500"/>
              </a:spcBef>
              <a:spcAft>
                <a:spcPts val="0"/>
              </a:spcAft>
              <a:buClr>
                <a:schemeClr val="dk1"/>
              </a:buClr>
              <a:buSzPts val="2400"/>
              <a:buFont typeface="Noto Sans Symbols"/>
              <a:buChar char="✓"/>
            </a:pPr>
            <a:r>
              <a:rPr lang="en-US" sz="2400" b="1">
                <a:solidFill>
                  <a:srgbClr val="7A1743"/>
                </a:solidFill>
                <a:latin typeface="Roboto Mono"/>
                <a:ea typeface="Roboto Mono"/>
                <a:cs typeface="Roboto Mono"/>
                <a:sym typeface="Roboto Mono"/>
              </a:rPr>
              <a:t>HAVING</a:t>
            </a:r>
            <a:r>
              <a:rPr lang="en-US" sz="2400" b="1">
                <a:latin typeface="Roboto Mono"/>
                <a:ea typeface="Roboto Mono"/>
                <a:cs typeface="Roboto Mono"/>
                <a:sym typeface="Roboto Mono"/>
              </a:rPr>
              <a:t>:</a:t>
            </a:r>
            <a:r>
              <a:rPr lang="en-US" sz="2400" b="0" i="0" u="none" strike="noStrike" cap="none">
                <a:solidFill>
                  <a:schemeClr val="dk1"/>
                </a:solidFill>
                <a:latin typeface="Roboto Mono"/>
                <a:ea typeface="Roboto Mono"/>
                <a:cs typeface="Roboto Mono"/>
                <a:sym typeface="Roboto Mono"/>
              </a:rPr>
              <a:t> </a:t>
            </a:r>
            <a:r>
              <a:rPr lang="en-US" sz="2400" i="1"/>
              <a:t>F</a:t>
            </a:r>
            <a:r>
              <a:rPr lang="en-US" sz="2400" b="0" i="1" u="none" strike="noStrike" cap="none">
                <a:solidFill>
                  <a:schemeClr val="dk1"/>
                </a:solidFill>
                <a:latin typeface="Georgia"/>
                <a:ea typeface="Georgia"/>
                <a:cs typeface="Georgia"/>
                <a:sym typeface="Georgia"/>
              </a:rPr>
              <a:t>ilters</a:t>
            </a:r>
            <a:r>
              <a:rPr lang="en-US" sz="2400" b="0" i="0" u="none" strike="noStrike" cap="none">
                <a:solidFill>
                  <a:schemeClr val="dk1"/>
                </a:solidFill>
                <a:latin typeface="Georgia"/>
                <a:ea typeface="Georgia"/>
                <a:cs typeface="Georgia"/>
                <a:sym typeface="Georgia"/>
              </a:rPr>
              <a:t> groups.</a:t>
            </a:r>
            <a:endParaRPr sz="2400"/>
          </a:p>
          <a:p>
            <a:pPr marL="457200" marR="0" lvl="0" indent="-431800" algn="l" rtl="0">
              <a:lnSpc>
                <a:spcPct val="114000"/>
              </a:lnSpc>
              <a:spcBef>
                <a:spcPts val="1500"/>
              </a:spcBef>
              <a:spcAft>
                <a:spcPts val="0"/>
              </a:spcAft>
              <a:buClr>
                <a:schemeClr val="dk1"/>
              </a:buClr>
              <a:buSzPts val="2400"/>
              <a:buFont typeface="Noto Sans Symbols"/>
              <a:buChar char="✓"/>
            </a:pPr>
            <a:r>
              <a:rPr lang="en-US" sz="2400" b="1">
                <a:solidFill>
                  <a:srgbClr val="7A1743"/>
                </a:solidFill>
                <a:latin typeface="Roboto Mono"/>
                <a:ea typeface="Roboto Mono"/>
                <a:cs typeface="Roboto Mono"/>
                <a:sym typeface="Roboto Mono"/>
              </a:rPr>
              <a:t>ORDER</a:t>
            </a:r>
            <a:r>
              <a:rPr lang="en-US" sz="2400" b="1" i="0" u="none" strike="noStrike" cap="none">
                <a:solidFill>
                  <a:schemeClr val="dk1"/>
                </a:solidFill>
                <a:latin typeface="Roboto Mono"/>
                <a:ea typeface="Roboto Mono"/>
                <a:cs typeface="Roboto Mono"/>
                <a:sym typeface="Roboto Mono"/>
              </a:rPr>
              <a:t> </a:t>
            </a:r>
            <a:r>
              <a:rPr lang="en-US" sz="2400" b="1">
                <a:solidFill>
                  <a:srgbClr val="7A1743"/>
                </a:solidFill>
                <a:latin typeface="Roboto Mono"/>
                <a:ea typeface="Roboto Mono"/>
                <a:cs typeface="Roboto Mono"/>
                <a:sym typeface="Roboto Mono"/>
              </a:rPr>
              <a:t>BY</a:t>
            </a:r>
            <a:r>
              <a:rPr lang="en-US" sz="2400" b="1">
                <a:latin typeface="Roboto Mono"/>
                <a:ea typeface="Roboto Mono"/>
                <a:cs typeface="Roboto Mono"/>
                <a:sym typeface="Roboto Mono"/>
              </a:rPr>
              <a:t>:</a:t>
            </a:r>
            <a:r>
              <a:rPr lang="en-US" sz="2400" b="0" i="0" u="none" strike="noStrike" cap="none">
                <a:solidFill>
                  <a:schemeClr val="dk1"/>
                </a:solidFill>
                <a:latin typeface="Roboto Mono"/>
                <a:ea typeface="Roboto Mono"/>
                <a:cs typeface="Roboto Mono"/>
                <a:sym typeface="Roboto Mono"/>
              </a:rPr>
              <a:t> </a:t>
            </a:r>
            <a:r>
              <a:rPr lang="en-US" sz="2400" i="1"/>
              <a:t>S</a:t>
            </a:r>
            <a:r>
              <a:rPr lang="en-US" sz="2400" b="0" i="1" u="none" strike="noStrike" cap="none">
                <a:solidFill>
                  <a:schemeClr val="dk1"/>
                </a:solidFill>
                <a:latin typeface="Georgia"/>
                <a:ea typeface="Georgia"/>
                <a:cs typeface="Georgia"/>
                <a:sym typeface="Georgia"/>
              </a:rPr>
              <a:t>orts or arranges</a:t>
            </a:r>
            <a:r>
              <a:rPr lang="en-US" sz="2400" b="0" i="0" u="none" strike="noStrike" cap="none">
                <a:solidFill>
                  <a:schemeClr val="dk1"/>
                </a:solidFill>
                <a:latin typeface="Georgia"/>
                <a:ea typeface="Georgia"/>
                <a:cs typeface="Georgia"/>
                <a:sym typeface="Georgia"/>
              </a:rPr>
              <a:t> the results. </a:t>
            </a:r>
            <a:endParaRPr sz="2400"/>
          </a:p>
          <a:p>
            <a:pPr marL="457200" marR="0" lvl="0" indent="-431800" algn="l" rtl="0">
              <a:lnSpc>
                <a:spcPct val="114000"/>
              </a:lnSpc>
              <a:spcBef>
                <a:spcPts val="1500"/>
              </a:spcBef>
              <a:spcAft>
                <a:spcPts val="0"/>
              </a:spcAft>
              <a:buClr>
                <a:schemeClr val="dk1"/>
              </a:buClr>
              <a:buSzPts val="2400"/>
              <a:buFont typeface="Noto Sans Symbols"/>
              <a:buChar char="✓"/>
            </a:pPr>
            <a:r>
              <a:rPr lang="en-US" sz="2400" b="1">
                <a:solidFill>
                  <a:srgbClr val="7A1743"/>
                </a:solidFill>
                <a:latin typeface="Roboto Mono"/>
                <a:ea typeface="Roboto Mono"/>
                <a:cs typeface="Roboto Mono"/>
                <a:sym typeface="Roboto Mono"/>
              </a:rPr>
              <a:t>LIMIT</a:t>
            </a:r>
            <a:r>
              <a:rPr lang="en-US" sz="2400" b="1">
                <a:latin typeface="Roboto Mono"/>
                <a:ea typeface="Roboto Mono"/>
                <a:cs typeface="Roboto Mono"/>
                <a:sym typeface="Roboto Mono"/>
              </a:rPr>
              <a:t>:</a:t>
            </a:r>
            <a:r>
              <a:rPr lang="en-US" sz="2400" b="0" i="0" u="none" strike="noStrike" cap="none">
                <a:solidFill>
                  <a:schemeClr val="dk1"/>
                </a:solidFill>
                <a:latin typeface="Georgia"/>
                <a:ea typeface="Georgia"/>
                <a:cs typeface="Georgia"/>
                <a:sym typeface="Georgia"/>
              </a:rPr>
              <a:t> </a:t>
            </a:r>
            <a:r>
              <a:rPr lang="en-US" sz="2400" i="1"/>
              <a:t>L</a:t>
            </a:r>
            <a:r>
              <a:rPr lang="en-US" sz="2400" b="0" i="1" u="none" strike="noStrike" cap="none">
                <a:solidFill>
                  <a:schemeClr val="dk1"/>
                </a:solidFill>
                <a:latin typeface="Georgia"/>
                <a:ea typeface="Georgia"/>
                <a:cs typeface="Georgia"/>
                <a:sym typeface="Georgia"/>
              </a:rPr>
              <a:t>imits</a:t>
            </a:r>
            <a:r>
              <a:rPr lang="en-US" sz="2400" b="0" i="0" u="none" strike="noStrike" cap="none">
                <a:solidFill>
                  <a:schemeClr val="dk1"/>
                </a:solidFill>
                <a:latin typeface="Georgia"/>
                <a:ea typeface="Georgia"/>
                <a:cs typeface="Georgia"/>
                <a:sym typeface="Georgia"/>
              </a:rPr>
              <a:t> result to the first </a:t>
            </a:r>
            <a:r>
              <a:rPr lang="en-US" sz="2400" i="0" u="none" strike="noStrike" cap="none">
                <a:solidFill>
                  <a:schemeClr val="dk1"/>
                </a:solidFill>
                <a:latin typeface="Courier New"/>
                <a:ea typeface="Courier New"/>
                <a:cs typeface="Courier New"/>
                <a:sym typeface="Courier New"/>
              </a:rPr>
              <a:t>n</a:t>
            </a:r>
            <a:r>
              <a:rPr lang="en-US" sz="2400" b="0" i="0" u="none" strike="noStrike" cap="none">
                <a:solidFill>
                  <a:schemeClr val="dk1"/>
                </a:solidFill>
                <a:latin typeface="Georgia"/>
                <a:ea typeface="Georgia"/>
                <a:cs typeface="Georgia"/>
                <a:sym typeface="Georgia"/>
              </a:rPr>
              <a:t> rows.</a:t>
            </a:r>
            <a:endParaRPr sz="2400"/>
          </a:p>
          <a:p>
            <a:pPr marL="236538" marR="0" lvl="0" indent="-58738" algn="l" rtl="0">
              <a:lnSpc>
                <a:spcPct val="115000"/>
              </a:lnSpc>
              <a:spcBef>
                <a:spcPts val="1200"/>
              </a:spcBef>
              <a:spcAft>
                <a:spcPts val="0"/>
              </a:spcAft>
              <a:buClr>
                <a:schemeClr val="dk1"/>
              </a:buClr>
              <a:buSzPts val="2800"/>
              <a:buFont typeface="Georgia"/>
              <a:buNone/>
            </a:pPr>
            <a:endParaRPr sz="2400" b="0" i="0" u="none" strike="noStrike" cap="none">
              <a:solidFill>
                <a:schemeClr val="dk1"/>
              </a:solidFill>
              <a:latin typeface="Georgia"/>
              <a:ea typeface="Georgia"/>
              <a:cs typeface="Georgia"/>
              <a:sym typeface="Georgia"/>
            </a:endParaRPr>
          </a:p>
        </p:txBody>
      </p:sp>
    </p:spTree>
  </p:cSld>
  <p:clrMapOvr>
    <a:masterClrMapping/>
  </p:clrMapOvr>
  <p:transition spd="med">
    <p:fade thruBlk="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4"/>
        <p:cNvGrpSpPr/>
        <p:nvPr/>
      </p:nvGrpSpPr>
      <p:grpSpPr>
        <a:xfrm>
          <a:off x="0" y="0"/>
          <a:ext cx="0" cy="0"/>
          <a:chOff x="0" y="0"/>
          <a:chExt cx="0" cy="0"/>
        </a:xfrm>
      </p:grpSpPr>
      <p:sp>
        <p:nvSpPr>
          <p:cNvPr id="1275" name="Google Shape;1275;p167"/>
          <p:cNvSpPr txBox="1">
            <a:spLocks noGrp="1"/>
          </p:cNvSpPr>
          <p:nvPr>
            <p:ph type="title"/>
          </p:nvPr>
        </p:nvSpPr>
        <p:spPr>
          <a:xfrm>
            <a:off x="497380" y="596672"/>
            <a:ext cx="11773200" cy="74239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ACTIVITY: NAVIGATING </a:t>
            </a:r>
            <a:r>
              <a:rPr lang="en-US"/>
              <a:t>THE</a:t>
            </a:r>
            <a:r>
              <a:rPr lang="en-US" sz="3200" b="1" i="0" u="none" strike="noStrike" cap="none">
                <a:solidFill>
                  <a:schemeClr val="dk1"/>
                </a:solidFill>
                <a:latin typeface="Oswald"/>
                <a:ea typeface="Oswald"/>
                <a:cs typeface="Oswald"/>
                <a:sym typeface="Oswald"/>
              </a:rPr>
              <a:t> </a:t>
            </a:r>
            <a:r>
              <a:rPr lang="en-US"/>
              <a:t>ADVENTURE WORKS</a:t>
            </a:r>
            <a:r>
              <a:rPr lang="en-US" sz="3200" b="1" i="0" u="none" strike="noStrike" cap="none">
                <a:solidFill>
                  <a:schemeClr val="dk1"/>
                </a:solidFill>
                <a:latin typeface="Oswald"/>
                <a:ea typeface="Oswald"/>
                <a:cs typeface="Oswald"/>
                <a:sym typeface="Oswald"/>
              </a:rPr>
              <a:t> DATABASE</a:t>
            </a:r>
            <a:endParaRPr sz="3200" b="1" i="0" u="none" strike="noStrike" cap="none">
              <a:solidFill>
                <a:schemeClr val="dk1"/>
              </a:solidFill>
              <a:latin typeface="Oswald"/>
              <a:ea typeface="Oswald"/>
              <a:cs typeface="Oswald"/>
              <a:sym typeface="Oswald"/>
            </a:endParaRPr>
          </a:p>
        </p:txBody>
      </p:sp>
      <p:sp>
        <p:nvSpPr>
          <p:cNvPr id="1276" name="Google Shape;1276;p167"/>
          <p:cNvSpPr txBox="1">
            <a:spLocks noGrp="1"/>
          </p:cNvSpPr>
          <p:nvPr>
            <p:ph type="body" idx="1"/>
          </p:nvPr>
        </p:nvSpPr>
        <p:spPr>
          <a:xfrm>
            <a:off x="3061125" y="2093150"/>
            <a:ext cx="8527800" cy="219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Font typeface="Calibri"/>
              <a:buNone/>
            </a:pPr>
            <a:r>
              <a:rPr lang="en-US" sz="1600" b="0" i="0" u="none" strike="noStrike" cap="none">
                <a:solidFill>
                  <a:schemeClr val="dk1"/>
                </a:solidFill>
                <a:latin typeface="Georgia"/>
                <a:ea typeface="Georgia"/>
                <a:cs typeface="Georgia"/>
                <a:sym typeface="Georgia"/>
              </a:rPr>
              <a:t>For this unit, we will be working as new analysts at the consulting firm Deloitte. We have been added to an account </a:t>
            </a:r>
            <a:r>
              <a:rPr lang="en-US" sz="1600"/>
              <a:t>for a company named Adventure Works.</a:t>
            </a:r>
            <a:endParaRPr sz="1600" i="0" u="none" strike="noStrike" cap="none">
              <a:solidFill>
                <a:srgbClr val="000000"/>
              </a:solidFill>
            </a:endParaRPr>
          </a:p>
          <a:p>
            <a:pPr marL="0" marR="0" lvl="0" indent="0" algn="l" rtl="0">
              <a:lnSpc>
                <a:spcPct val="100000"/>
              </a:lnSpc>
              <a:spcBef>
                <a:spcPts val="0"/>
              </a:spcBef>
              <a:spcAft>
                <a:spcPts val="0"/>
              </a:spcAft>
              <a:buClr>
                <a:schemeClr val="dk1"/>
              </a:buClr>
              <a:buFont typeface="Calibri"/>
              <a:buNone/>
            </a:pPr>
            <a:endParaRPr sz="1600">
              <a:solidFill>
                <a:srgbClr val="000000"/>
              </a:solidFill>
              <a:highlight>
                <a:srgbClr val="FFFFFF"/>
              </a:highlight>
            </a:endParaRPr>
          </a:p>
          <a:p>
            <a:pPr marL="0" marR="0" lvl="0" indent="0" algn="l" rtl="0">
              <a:lnSpc>
                <a:spcPct val="100000"/>
              </a:lnSpc>
              <a:spcBef>
                <a:spcPts val="0"/>
              </a:spcBef>
              <a:spcAft>
                <a:spcPts val="0"/>
              </a:spcAft>
              <a:buClr>
                <a:schemeClr val="dk1"/>
              </a:buClr>
              <a:buFont typeface="Calibri"/>
              <a:buNone/>
            </a:pPr>
            <a:r>
              <a:rPr lang="en-US" sz="1600">
                <a:solidFill>
                  <a:srgbClr val="000000"/>
                </a:solidFill>
                <a:highlight>
                  <a:srgbClr val="FFFFFF"/>
                </a:highlight>
              </a:rPr>
              <a:t>Adventure Works (AW) is a fictional company that specializes in manufacturing bicycles. The company’s product line includes 97 different brands of bikes, grouped into three categories: mountain bikes, road bikes, and touring bikes. In addition to manufacturing bicycles, AW also manufactures some of its own components. Other components are purchased from outside vendors, as well as all accessories and clothing. </a:t>
            </a:r>
            <a:endParaRPr sz="1600">
              <a:solidFill>
                <a:srgbClr val="000000"/>
              </a:solidFill>
            </a:endParaRPr>
          </a:p>
          <a:p>
            <a:pPr marL="341312" marR="0" lvl="0" indent="-227012" algn="l" rtl="0">
              <a:lnSpc>
                <a:spcPct val="100000"/>
              </a:lnSpc>
              <a:spcBef>
                <a:spcPts val="600"/>
              </a:spcBef>
              <a:spcAft>
                <a:spcPts val="0"/>
              </a:spcAft>
              <a:buClr>
                <a:schemeClr val="dk1"/>
              </a:buClr>
              <a:buSzPts val="1800"/>
              <a:buFont typeface="Calibri"/>
              <a:buNone/>
            </a:pPr>
            <a:endParaRPr i="0" u="none" strike="noStrike" cap="none">
              <a:solidFill>
                <a:schemeClr val="dk1"/>
              </a:solidFill>
            </a:endParaRPr>
          </a:p>
        </p:txBody>
      </p:sp>
      <p:sp>
        <p:nvSpPr>
          <p:cNvPr id="1277" name="Google Shape;1277;p167"/>
          <p:cNvSpPr txBox="1">
            <a:spLocks noGrp="1"/>
          </p:cNvSpPr>
          <p:nvPr>
            <p:ph type="body" idx="2"/>
          </p:nvPr>
        </p:nvSpPr>
        <p:spPr>
          <a:xfrm>
            <a:off x="2989800" y="5134350"/>
            <a:ext cx="8527800" cy="1282200"/>
          </a:xfrm>
          <a:prstGeom prst="rect">
            <a:avLst/>
          </a:prstGeom>
          <a:noFill/>
          <a:ln>
            <a:noFill/>
          </a:ln>
        </p:spPr>
        <p:txBody>
          <a:bodyPr spcFirstLastPara="1" wrap="square" lIns="91425" tIns="45700" rIns="91425" bIns="45700" anchor="t" anchorCtr="0">
            <a:noAutofit/>
          </a:bodyPr>
          <a:lstStyle/>
          <a:p>
            <a:pPr marL="341313" marR="0" lvl="0" indent="-341313" algn="l" rtl="0">
              <a:lnSpc>
                <a:spcPct val="100000"/>
              </a:lnSpc>
              <a:spcBef>
                <a:spcPts val="0"/>
              </a:spcBef>
              <a:spcAft>
                <a:spcPts val="0"/>
              </a:spcAft>
              <a:buClr>
                <a:schemeClr val="dk1"/>
              </a:buClr>
              <a:buSzPts val="1800"/>
              <a:buFont typeface="Arial"/>
              <a:buChar char="•"/>
            </a:pPr>
            <a:r>
              <a:rPr lang="en-US" sz="1800" b="0" i="0" u="none" strike="noStrike" cap="none">
                <a:solidFill>
                  <a:schemeClr val="dk1"/>
                </a:solidFill>
                <a:latin typeface="Georgia"/>
                <a:ea typeface="Georgia"/>
                <a:cs typeface="Georgia"/>
                <a:sym typeface="Georgia"/>
              </a:rPr>
              <a:t>Connect to the SQL database that we</a:t>
            </a:r>
            <a:r>
              <a:rPr lang="en-US"/>
              <a:t>’</a:t>
            </a:r>
            <a:r>
              <a:rPr lang="en-US" sz="1800" b="0" i="0" u="none" strike="noStrike" cap="none">
                <a:solidFill>
                  <a:schemeClr val="dk1"/>
                </a:solidFill>
                <a:latin typeface="Georgia"/>
                <a:ea typeface="Georgia"/>
                <a:cs typeface="Georgia"/>
                <a:sym typeface="Georgia"/>
              </a:rPr>
              <a:t>ll be using for this unit.</a:t>
            </a:r>
            <a:endParaRPr/>
          </a:p>
          <a:p>
            <a:pPr marL="341312" marR="0" lvl="0" indent="-341312" algn="l" rtl="0">
              <a:lnSpc>
                <a:spcPct val="100000"/>
              </a:lnSpc>
              <a:spcBef>
                <a:spcPts val="600"/>
              </a:spcBef>
              <a:spcAft>
                <a:spcPts val="0"/>
              </a:spcAft>
              <a:buClr>
                <a:schemeClr val="dk1"/>
              </a:buClr>
              <a:buSzPts val="1800"/>
              <a:buFont typeface="Arial"/>
              <a:buChar char="•"/>
            </a:pPr>
            <a:r>
              <a:rPr lang="en-US" sz="1800" b="0" i="0" u="none" strike="noStrike" cap="none">
                <a:solidFill>
                  <a:schemeClr val="dk1"/>
                </a:solidFill>
                <a:latin typeface="Georgia"/>
                <a:ea typeface="Georgia"/>
                <a:cs typeface="Georgia"/>
                <a:sym typeface="Georgia"/>
              </a:rPr>
              <a:t>Explore the functions of the client software (execute, stop, save, new query).</a:t>
            </a:r>
            <a:endParaRPr/>
          </a:p>
          <a:p>
            <a:pPr marL="341313" marR="0" lvl="0" indent="-341313" algn="l" rtl="0">
              <a:lnSpc>
                <a:spcPct val="100000"/>
              </a:lnSpc>
              <a:spcBef>
                <a:spcPts val="600"/>
              </a:spcBef>
              <a:spcAft>
                <a:spcPts val="0"/>
              </a:spcAft>
              <a:buClr>
                <a:schemeClr val="dk1"/>
              </a:buClr>
              <a:buSzPts val="1800"/>
              <a:buFont typeface="Arial"/>
              <a:buChar char="•"/>
            </a:pPr>
            <a:r>
              <a:rPr lang="en-US"/>
              <a:t>R</a:t>
            </a:r>
            <a:r>
              <a:rPr lang="en-US" sz="1800" b="0" i="0" u="none" strike="noStrike" cap="none">
                <a:solidFill>
                  <a:schemeClr val="dk1"/>
                </a:solidFill>
                <a:latin typeface="Georgia"/>
                <a:ea typeface="Georgia"/>
                <a:cs typeface="Georgia"/>
                <a:sym typeface="Georgia"/>
              </a:rPr>
              <a:t>eview how the column properties are defined using the menus.</a:t>
            </a:r>
            <a:endParaRPr/>
          </a:p>
        </p:txBody>
      </p:sp>
      <p:cxnSp>
        <p:nvCxnSpPr>
          <p:cNvPr id="1278" name="Google Shape;1278;p167"/>
          <p:cNvCxnSpPr/>
          <p:nvPr/>
        </p:nvCxnSpPr>
        <p:spPr>
          <a:xfrm rot="10800000">
            <a:off x="2497950" y="1755450"/>
            <a:ext cx="0" cy="4661099"/>
          </a:xfrm>
          <a:prstGeom prst="straightConnector1">
            <a:avLst/>
          </a:prstGeom>
          <a:noFill/>
          <a:ln w="9525" cap="flat" cmpd="sng">
            <a:solidFill>
              <a:srgbClr val="B7B7B7"/>
            </a:solidFill>
            <a:prstDash val="solid"/>
            <a:round/>
            <a:headEnd type="none" w="sm" len="sm"/>
            <a:tailEnd type="none" w="sm" len="sm"/>
          </a:ln>
        </p:spPr>
      </p:cxnSp>
    </p:spTree>
  </p:cSld>
  <p:clrMapOvr>
    <a:masterClrMapping/>
  </p:clrMapOvr>
  <p:transition spd="med">
    <p:fade thruBlk="1"/>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pic>
        <p:nvPicPr>
          <p:cNvPr id="1283" name="Google Shape;1283;p168"/>
          <p:cNvPicPr preferRelativeResize="0"/>
          <p:nvPr/>
        </p:nvPicPr>
        <p:blipFill rotWithShape="1">
          <a:blip r:embed="rId3">
            <a:alphaModFix/>
          </a:blip>
          <a:srcRect/>
          <a:stretch/>
        </p:blipFill>
        <p:spPr>
          <a:xfrm>
            <a:off x="3874426" y="5527631"/>
            <a:ext cx="700591" cy="250311"/>
          </a:xfrm>
          <a:prstGeom prst="rect">
            <a:avLst/>
          </a:prstGeom>
          <a:noFill/>
          <a:ln>
            <a:noFill/>
          </a:ln>
        </p:spPr>
      </p:pic>
      <p:pic>
        <p:nvPicPr>
          <p:cNvPr id="1284" name="Google Shape;1284;p168"/>
          <p:cNvPicPr preferRelativeResize="0"/>
          <p:nvPr/>
        </p:nvPicPr>
        <p:blipFill rotWithShape="1">
          <a:blip r:embed="rId4">
            <a:alphaModFix/>
          </a:blip>
          <a:srcRect/>
          <a:stretch/>
        </p:blipFill>
        <p:spPr>
          <a:xfrm rot="10800000" flipH="1">
            <a:off x="2189582" y="3772744"/>
            <a:ext cx="210386" cy="729927"/>
          </a:xfrm>
          <a:prstGeom prst="rect">
            <a:avLst/>
          </a:prstGeom>
          <a:noFill/>
          <a:ln>
            <a:noFill/>
          </a:ln>
        </p:spPr>
      </p:pic>
      <p:pic>
        <p:nvPicPr>
          <p:cNvPr id="1285" name="Google Shape;1285;p168"/>
          <p:cNvPicPr preferRelativeResize="0"/>
          <p:nvPr/>
        </p:nvPicPr>
        <p:blipFill rotWithShape="1">
          <a:blip r:embed="rId3">
            <a:alphaModFix/>
          </a:blip>
          <a:srcRect/>
          <a:stretch/>
        </p:blipFill>
        <p:spPr>
          <a:xfrm>
            <a:off x="3867519" y="4260698"/>
            <a:ext cx="700591" cy="250311"/>
          </a:xfrm>
          <a:prstGeom prst="rect">
            <a:avLst/>
          </a:prstGeom>
          <a:noFill/>
          <a:ln>
            <a:noFill/>
          </a:ln>
        </p:spPr>
      </p:pic>
      <p:graphicFrame>
        <p:nvGraphicFramePr>
          <p:cNvPr id="1286" name="Google Shape;1286;p168"/>
          <p:cNvGraphicFramePr/>
          <p:nvPr/>
        </p:nvGraphicFramePr>
        <p:xfrm>
          <a:off x="4566117" y="3173081"/>
          <a:ext cx="2853050" cy="1663650"/>
        </p:xfrm>
        <a:graphic>
          <a:graphicData uri="http://schemas.openxmlformats.org/drawingml/2006/table">
            <a:tbl>
              <a:tblPr firstRow="1" bandRow="1">
                <a:noFill/>
                <a:tableStyleId>{61D87EAB-EF47-42B2-8F6F-92CA8F11CAFF}</a:tableStyleId>
              </a:tblPr>
              <a:tblGrid>
                <a:gridCol w="732325">
                  <a:extLst>
                    <a:ext uri="{9D8B030D-6E8A-4147-A177-3AD203B41FA5}">
                      <a16:colId xmlns:a16="http://schemas.microsoft.com/office/drawing/2014/main" val="20000"/>
                    </a:ext>
                  </a:extLst>
                </a:gridCol>
                <a:gridCol w="2120725">
                  <a:extLst>
                    <a:ext uri="{9D8B030D-6E8A-4147-A177-3AD203B41FA5}">
                      <a16:colId xmlns:a16="http://schemas.microsoft.com/office/drawing/2014/main" val="20001"/>
                    </a:ext>
                  </a:extLst>
                </a:gridCol>
              </a:tblGrid>
              <a:tr h="324225">
                <a:tc gridSpan="2">
                  <a:txBody>
                    <a:bodyPr/>
                    <a:lstStyle/>
                    <a:p>
                      <a:pPr marL="0" marR="0" lvl="0" indent="0" algn="ctr" rtl="0">
                        <a:spcBef>
                          <a:spcPts val="0"/>
                        </a:spcBef>
                        <a:spcAft>
                          <a:spcPts val="0"/>
                        </a:spcAft>
                        <a:buNone/>
                      </a:pPr>
                      <a:r>
                        <a:rPr lang="en-US" sz="1500"/>
                        <a:t>product.transactionhistory</a:t>
                      </a:r>
                      <a:endParaRPr/>
                    </a:p>
                  </a:txBody>
                  <a:tcPr marL="97375" marR="97375" marT="48675" marB="4867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tcPr>
                </a:tc>
                <a:tc hMerge="1">
                  <a:txBody>
                    <a:bodyPr/>
                    <a:lstStyle/>
                    <a:p>
                      <a:endParaRPr lang="en-US"/>
                    </a:p>
                  </a:txBody>
                  <a:tcPr/>
                </a:tc>
                <a:extLst>
                  <a:ext uri="{0D108BD9-81ED-4DB2-BD59-A6C34878D82A}">
                    <a16:rowId xmlns:a16="http://schemas.microsoft.com/office/drawing/2014/main" val="10000"/>
                  </a:ext>
                </a:extLst>
              </a:tr>
              <a:tr h="324225">
                <a:tc>
                  <a:txBody>
                    <a:bodyPr/>
                    <a:lstStyle/>
                    <a:p>
                      <a:pPr marL="0" marR="0" lvl="0" indent="0" algn="l" rtl="0">
                        <a:spcBef>
                          <a:spcPts val="0"/>
                        </a:spcBef>
                        <a:spcAft>
                          <a:spcPts val="0"/>
                        </a:spcAft>
                        <a:buNone/>
                      </a:pPr>
                      <a:r>
                        <a:rPr lang="en-US" sz="1500" b="1" u="none" strike="noStrike" cap="none"/>
                        <a:t>PK</a:t>
                      </a:r>
                      <a:endParaRPr/>
                    </a:p>
                  </a:txBody>
                  <a:tcPr marL="97375" marR="97375" marT="48675" marB="48675">
                    <a:lnL w="12700" cap="flat" cmpd="sng">
                      <a:solidFill>
                        <a:schemeClr val="dk1"/>
                      </a:solidFill>
                      <a:prstDash val="solid"/>
                      <a:round/>
                      <a:headEnd type="none" w="sm" len="sm"/>
                      <a:tailEnd type="none" w="sm" len="sm"/>
                    </a:lnL>
                  </a:tcPr>
                </a:tc>
                <a:tc>
                  <a:txBody>
                    <a:bodyPr/>
                    <a:lstStyle/>
                    <a:p>
                      <a:pPr marL="0" marR="0" lvl="0" indent="0" algn="l" rtl="0">
                        <a:spcBef>
                          <a:spcPts val="0"/>
                        </a:spcBef>
                        <a:spcAft>
                          <a:spcPts val="0"/>
                        </a:spcAft>
                        <a:buNone/>
                      </a:pPr>
                      <a:r>
                        <a:rPr lang="en-US" sz="1500" b="1" u="sng"/>
                        <a:t>transactionid</a:t>
                      </a:r>
                      <a:endParaRPr/>
                    </a:p>
                  </a:txBody>
                  <a:tcPr marL="97375" marR="97375" marT="48675" marB="48675">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01"/>
                  </a:ext>
                </a:extLst>
              </a:tr>
              <a:tr h="901900">
                <a:tc>
                  <a:txBody>
                    <a:bodyPr/>
                    <a:lstStyle/>
                    <a:p>
                      <a:pPr marL="0" marR="0" lvl="0" indent="0" algn="l" rtl="0">
                        <a:spcBef>
                          <a:spcPts val="0"/>
                        </a:spcBef>
                        <a:spcAft>
                          <a:spcPts val="0"/>
                        </a:spcAft>
                        <a:buNone/>
                      </a:pPr>
                      <a:r>
                        <a:rPr lang="en-US" sz="1500"/>
                        <a:t>FK1</a:t>
                      </a:r>
                      <a:endParaRPr sz="1500"/>
                    </a:p>
                    <a:p>
                      <a:pPr marL="0" marR="0" lvl="0" indent="0" algn="l" rtl="0">
                        <a:spcBef>
                          <a:spcPts val="0"/>
                        </a:spcBef>
                        <a:spcAft>
                          <a:spcPts val="0"/>
                        </a:spcAft>
                        <a:buNone/>
                      </a:pPr>
                      <a:r>
                        <a:rPr lang="en-US" sz="1500"/>
                        <a:t>FK2</a:t>
                      </a:r>
                      <a:endParaRPr sz="1500"/>
                    </a:p>
                    <a:p>
                      <a:pPr marL="0" marR="0" lvl="0" indent="0" algn="l" rtl="0">
                        <a:spcBef>
                          <a:spcPts val="0"/>
                        </a:spcBef>
                        <a:spcAft>
                          <a:spcPts val="0"/>
                        </a:spcAft>
                        <a:buNone/>
                      </a:pPr>
                      <a:r>
                        <a:rPr lang="en-US" sz="1500"/>
                        <a:t>FK3</a:t>
                      </a:r>
                      <a:endParaRPr sz="1500"/>
                    </a:p>
                  </a:txBody>
                  <a:tcPr marL="97375" marR="97375" marT="48675" marB="48675">
                    <a:lnL w="12700" cap="flat" cmpd="sng">
                      <a:solidFill>
                        <a:schemeClr val="dk1"/>
                      </a:solidFill>
                      <a:prstDash val="solid"/>
                      <a:round/>
                      <a:headEnd type="none" w="sm" len="sm"/>
                      <a:tailEnd type="none" w="sm" len="sm"/>
                    </a:lnL>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500"/>
                        <a:t>productid</a:t>
                      </a:r>
                      <a:endParaRPr sz="1500"/>
                    </a:p>
                    <a:p>
                      <a:pPr marL="0" marR="0" lvl="0" indent="0" algn="l" rtl="0">
                        <a:spcBef>
                          <a:spcPts val="0"/>
                        </a:spcBef>
                        <a:spcAft>
                          <a:spcPts val="0"/>
                        </a:spcAft>
                        <a:buNone/>
                      </a:pPr>
                      <a:r>
                        <a:rPr lang="en-US" sz="1500"/>
                        <a:t>referenceorderid</a:t>
                      </a:r>
                      <a:endParaRPr sz="1500"/>
                    </a:p>
                    <a:p>
                      <a:pPr marL="0" marR="0" lvl="0" indent="0" algn="l" rtl="0">
                        <a:spcBef>
                          <a:spcPts val="0"/>
                        </a:spcBef>
                        <a:spcAft>
                          <a:spcPts val="0"/>
                        </a:spcAft>
                        <a:buNone/>
                      </a:pPr>
                      <a:r>
                        <a:rPr lang="en-US" sz="1500"/>
                        <a:t>referenceorderlineid</a:t>
                      </a:r>
                      <a:endParaRPr sz="1500"/>
                    </a:p>
                    <a:p>
                      <a:pPr marL="0" marR="0" lvl="0" indent="0" algn="l" rtl="0">
                        <a:spcBef>
                          <a:spcPts val="0"/>
                        </a:spcBef>
                        <a:spcAft>
                          <a:spcPts val="0"/>
                        </a:spcAft>
                        <a:buNone/>
                      </a:pPr>
                      <a:endParaRPr sz="1500"/>
                    </a:p>
                  </a:txBody>
                  <a:tcPr marL="97375" marR="97375" marT="48675" marB="48675">
                    <a:lnR w="12700" cap="flat" cmpd="sng">
                      <a:solidFill>
                        <a:schemeClr val="dk1"/>
                      </a:solidFill>
                      <a:prstDash val="solid"/>
                      <a:round/>
                      <a:headEnd type="none" w="sm" len="sm"/>
                      <a:tailEnd type="none" w="sm" len="sm"/>
                    </a:lnR>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87" name="Google Shape;1287;p168"/>
          <p:cNvGraphicFramePr/>
          <p:nvPr/>
        </p:nvGraphicFramePr>
        <p:xfrm>
          <a:off x="4567796" y="5026807"/>
          <a:ext cx="2851375" cy="1435050"/>
        </p:xfrm>
        <a:graphic>
          <a:graphicData uri="http://schemas.openxmlformats.org/drawingml/2006/table">
            <a:tbl>
              <a:tblPr firstRow="1" bandRow="1">
                <a:noFill/>
                <a:tableStyleId>{61D87EAB-EF47-42B2-8F6F-92CA8F11CAFF}</a:tableStyleId>
              </a:tblPr>
              <a:tblGrid>
                <a:gridCol w="792250">
                  <a:extLst>
                    <a:ext uri="{9D8B030D-6E8A-4147-A177-3AD203B41FA5}">
                      <a16:colId xmlns:a16="http://schemas.microsoft.com/office/drawing/2014/main" val="20000"/>
                    </a:ext>
                  </a:extLst>
                </a:gridCol>
                <a:gridCol w="2059125">
                  <a:extLst>
                    <a:ext uri="{9D8B030D-6E8A-4147-A177-3AD203B41FA5}">
                      <a16:colId xmlns:a16="http://schemas.microsoft.com/office/drawing/2014/main" val="20001"/>
                    </a:ext>
                  </a:extLst>
                </a:gridCol>
              </a:tblGrid>
              <a:tr h="324225">
                <a:tc gridSpan="2">
                  <a:txBody>
                    <a:bodyPr/>
                    <a:lstStyle/>
                    <a:p>
                      <a:pPr marL="0" marR="0" lvl="0" indent="0" algn="ctr" rtl="0">
                        <a:spcBef>
                          <a:spcPts val="0"/>
                        </a:spcBef>
                        <a:spcAft>
                          <a:spcPts val="0"/>
                        </a:spcAft>
                        <a:buNone/>
                      </a:pPr>
                      <a:r>
                        <a:rPr lang="en-US" sz="1500"/>
                        <a:t>purchasing.purchaseorderdetail</a:t>
                      </a:r>
                      <a:endParaRPr/>
                    </a:p>
                  </a:txBody>
                  <a:tcPr marL="97375" marR="97375" marT="48675" marB="4867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tcPr>
                </a:tc>
                <a:tc hMerge="1">
                  <a:txBody>
                    <a:bodyPr/>
                    <a:lstStyle/>
                    <a:p>
                      <a:endParaRPr lang="en-US"/>
                    </a:p>
                  </a:txBody>
                  <a:tcPr/>
                </a:tc>
                <a:extLst>
                  <a:ext uri="{0D108BD9-81ED-4DB2-BD59-A6C34878D82A}">
                    <a16:rowId xmlns:a16="http://schemas.microsoft.com/office/drawing/2014/main" val="10000"/>
                  </a:ext>
                </a:extLst>
              </a:tr>
              <a:tr h="354850">
                <a:tc>
                  <a:txBody>
                    <a:bodyPr/>
                    <a:lstStyle/>
                    <a:p>
                      <a:pPr marL="0" marR="0" lvl="0" indent="0" algn="l" rtl="0">
                        <a:spcBef>
                          <a:spcPts val="0"/>
                        </a:spcBef>
                        <a:spcAft>
                          <a:spcPts val="0"/>
                        </a:spcAft>
                        <a:buNone/>
                      </a:pPr>
                      <a:r>
                        <a:rPr lang="en-US" sz="1500" b="1"/>
                        <a:t>PK, FK2</a:t>
                      </a:r>
                      <a:endParaRPr sz="1500" b="1"/>
                    </a:p>
                    <a:p>
                      <a:pPr marL="0" marR="0" lvl="0" indent="0" algn="l" rtl="0">
                        <a:spcBef>
                          <a:spcPts val="0"/>
                        </a:spcBef>
                        <a:spcAft>
                          <a:spcPts val="0"/>
                        </a:spcAft>
                        <a:buNone/>
                      </a:pPr>
                      <a:r>
                        <a:rPr lang="en-US" sz="1500" b="1"/>
                        <a:t>PK</a:t>
                      </a:r>
                      <a:endParaRPr sz="1500" b="1"/>
                    </a:p>
                  </a:txBody>
                  <a:tcPr marL="97375" marR="97375" marT="48675" marB="48675">
                    <a:lnL w="12700" cap="flat" cmpd="sng">
                      <a:solidFill>
                        <a:schemeClr val="dk1"/>
                      </a:solidFill>
                      <a:prstDash val="solid"/>
                      <a:round/>
                      <a:headEnd type="none" w="sm" len="sm"/>
                      <a:tailEnd type="none" w="sm" len="sm"/>
                    </a:lnL>
                  </a:tcPr>
                </a:tc>
                <a:tc>
                  <a:txBody>
                    <a:bodyPr/>
                    <a:lstStyle/>
                    <a:p>
                      <a:pPr marL="0" marR="0" lvl="0" indent="0" algn="l" rtl="0">
                        <a:spcBef>
                          <a:spcPts val="0"/>
                        </a:spcBef>
                        <a:spcAft>
                          <a:spcPts val="0"/>
                        </a:spcAft>
                        <a:buNone/>
                      </a:pPr>
                      <a:r>
                        <a:rPr lang="en-US" sz="1500" b="1" u="sng"/>
                        <a:t>purchaseorderid</a:t>
                      </a:r>
                      <a:endParaRPr sz="1500" b="1" u="sng"/>
                    </a:p>
                    <a:p>
                      <a:pPr marL="0" marR="0" lvl="0" indent="0" algn="l" rtl="0">
                        <a:spcBef>
                          <a:spcPts val="0"/>
                        </a:spcBef>
                        <a:spcAft>
                          <a:spcPts val="0"/>
                        </a:spcAft>
                        <a:buNone/>
                      </a:pPr>
                      <a:r>
                        <a:rPr lang="en-US" sz="1500" b="1" u="sng"/>
                        <a:t>purchaseorderdetailid</a:t>
                      </a:r>
                      <a:endParaRPr sz="1500" b="1" u="sng"/>
                    </a:p>
                  </a:txBody>
                  <a:tcPr marL="97375" marR="97375" marT="48675" marB="48675">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01"/>
                  </a:ext>
                </a:extLst>
              </a:tr>
              <a:tr h="491125">
                <a:tc>
                  <a:txBody>
                    <a:bodyPr/>
                    <a:lstStyle/>
                    <a:p>
                      <a:pPr marL="0" marR="0" lvl="0" indent="0" algn="l" rtl="0">
                        <a:spcBef>
                          <a:spcPts val="0"/>
                        </a:spcBef>
                        <a:spcAft>
                          <a:spcPts val="0"/>
                        </a:spcAft>
                        <a:buNone/>
                      </a:pPr>
                      <a:r>
                        <a:rPr lang="en-US" sz="1500"/>
                        <a:t>FK1</a:t>
                      </a:r>
                      <a:endParaRPr sz="1500"/>
                    </a:p>
                  </a:txBody>
                  <a:tcPr marL="97375" marR="97375" marT="48675" marB="48675">
                    <a:lnL w="12700" cap="flat" cmpd="sng">
                      <a:solidFill>
                        <a:schemeClr val="dk1"/>
                      </a:solidFill>
                      <a:prstDash val="solid"/>
                      <a:round/>
                      <a:headEnd type="none" w="sm" len="sm"/>
                      <a:tailEnd type="none" w="sm" len="sm"/>
                    </a:lnL>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500"/>
                        <a:t>productid</a:t>
                      </a:r>
                      <a:endParaRPr/>
                    </a:p>
                    <a:p>
                      <a:pPr marL="0" marR="0" lvl="0" indent="0" algn="l" rtl="0">
                        <a:spcBef>
                          <a:spcPts val="0"/>
                        </a:spcBef>
                        <a:spcAft>
                          <a:spcPts val="0"/>
                        </a:spcAft>
                        <a:buNone/>
                      </a:pPr>
                      <a:endParaRPr sz="1500"/>
                    </a:p>
                  </a:txBody>
                  <a:tcPr marL="97375" marR="97375" marT="48675" marB="48675">
                    <a:lnR w="12700" cap="flat" cmpd="sng">
                      <a:solidFill>
                        <a:schemeClr val="dk1"/>
                      </a:solidFill>
                      <a:prstDash val="solid"/>
                      <a:round/>
                      <a:headEnd type="none" w="sm" len="sm"/>
                      <a:tailEnd type="none" w="sm" len="sm"/>
                    </a:lnR>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1288" name="Google Shape;1288;p168"/>
          <p:cNvSpPr txBox="1"/>
          <p:nvPr/>
        </p:nvSpPr>
        <p:spPr>
          <a:xfrm>
            <a:off x="4575297" y="1699205"/>
            <a:ext cx="7715400" cy="1015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Georgia"/>
              <a:buNone/>
            </a:pPr>
            <a:r>
              <a:rPr lang="en-US" sz="1800" i="0" u="none" strike="noStrike" cap="none">
                <a:solidFill>
                  <a:srgbClr val="000000"/>
                </a:solidFill>
                <a:latin typeface="Georgia"/>
                <a:ea typeface="Georgia"/>
                <a:cs typeface="Georgia"/>
                <a:sym typeface="Georgia"/>
              </a:rPr>
              <a:t>An </a:t>
            </a:r>
            <a:r>
              <a:rPr lang="en-US" sz="1800" b="1" i="0" u="none" strike="noStrike" cap="none">
                <a:solidFill>
                  <a:srgbClr val="000000"/>
                </a:solidFill>
                <a:latin typeface="Georgia"/>
                <a:ea typeface="Georgia"/>
                <a:cs typeface="Georgia"/>
                <a:sym typeface="Georgia"/>
              </a:rPr>
              <a:t>ERD</a:t>
            </a:r>
            <a:r>
              <a:rPr lang="en-US" sz="1800" i="0" u="none" strike="noStrike" cap="none">
                <a:solidFill>
                  <a:srgbClr val="000000"/>
                </a:solidFill>
                <a:latin typeface="Georgia"/>
                <a:ea typeface="Georgia"/>
                <a:cs typeface="Georgia"/>
                <a:sym typeface="Georgia"/>
              </a:rPr>
              <a:t> shows the relationships of </a:t>
            </a:r>
            <a:r>
              <a:rPr lang="en-US" sz="1800" b="1" i="0" u="none" strike="noStrike" cap="none">
                <a:solidFill>
                  <a:srgbClr val="000000"/>
                </a:solidFill>
                <a:latin typeface="Georgia"/>
                <a:ea typeface="Georgia"/>
                <a:cs typeface="Georgia"/>
                <a:sym typeface="Georgia"/>
              </a:rPr>
              <a:t>entity sets </a:t>
            </a:r>
            <a:r>
              <a:rPr lang="en-US" sz="1800" i="0" u="none" strike="noStrike" cap="none">
                <a:solidFill>
                  <a:srgbClr val="000000"/>
                </a:solidFill>
                <a:latin typeface="Georgia"/>
                <a:ea typeface="Georgia"/>
                <a:cs typeface="Georgia"/>
                <a:sym typeface="Georgia"/>
              </a:rPr>
              <a:t>stored in a database. An entity, in this context</a:t>
            </a:r>
            <a:r>
              <a:rPr lang="en-US" sz="1800">
                <a:latin typeface="Georgia"/>
                <a:ea typeface="Georgia"/>
                <a:cs typeface="Georgia"/>
                <a:sym typeface="Georgia"/>
              </a:rPr>
              <a:t>, </a:t>
            </a:r>
            <a:r>
              <a:rPr lang="en-US" sz="1800" i="0" u="none" strike="noStrike" cap="none">
                <a:solidFill>
                  <a:srgbClr val="000000"/>
                </a:solidFill>
                <a:latin typeface="Georgia"/>
                <a:ea typeface="Georgia"/>
                <a:cs typeface="Georgia"/>
                <a:sym typeface="Georgia"/>
              </a:rPr>
              <a:t>is a </a:t>
            </a:r>
            <a:r>
              <a:rPr lang="en-US" sz="1800">
                <a:latin typeface="Georgia"/>
                <a:ea typeface="Georgia"/>
                <a:cs typeface="Georgia"/>
                <a:sym typeface="Georgia"/>
              </a:rPr>
              <a:t>table</a:t>
            </a:r>
            <a:r>
              <a:rPr lang="en-US" sz="1800" i="0" u="none" strike="noStrike" cap="none">
                <a:solidFill>
                  <a:srgbClr val="000000"/>
                </a:solidFill>
                <a:latin typeface="Georgia"/>
                <a:ea typeface="Georgia"/>
                <a:cs typeface="Georgia"/>
                <a:sym typeface="Georgia"/>
              </a:rPr>
              <a:t>. This shows </a:t>
            </a:r>
            <a:r>
              <a:rPr lang="en-US" sz="1800" b="1" i="0" u="none" strike="noStrike" cap="none">
                <a:solidFill>
                  <a:srgbClr val="000000"/>
                </a:solidFill>
                <a:latin typeface="Georgia"/>
                <a:ea typeface="Georgia"/>
                <a:cs typeface="Georgia"/>
                <a:sym typeface="Georgia"/>
              </a:rPr>
              <a:t>how tables are join</a:t>
            </a:r>
            <a:r>
              <a:rPr lang="en-US" sz="1800" b="1">
                <a:latin typeface="Georgia"/>
                <a:ea typeface="Georgia"/>
                <a:cs typeface="Georgia"/>
                <a:sym typeface="Georgia"/>
              </a:rPr>
              <a:t>ed to each other</a:t>
            </a:r>
            <a:r>
              <a:rPr lang="en-US" sz="1800">
                <a:latin typeface="Georgia"/>
                <a:ea typeface="Georgia"/>
                <a:cs typeface="Georgia"/>
                <a:sym typeface="Georgia"/>
              </a:rPr>
              <a:t>.</a:t>
            </a:r>
            <a:endParaRPr sz="1800">
              <a:latin typeface="Georgia"/>
              <a:ea typeface="Georgia"/>
              <a:cs typeface="Georgia"/>
              <a:sym typeface="Georgia"/>
            </a:endParaRPr>
          </a:p>
        </p:txBody>
      </p:sp>
      <p:pic>
        <p:nvPicPr>
          <p:cNvPr id="1289" name="Google Shape;1289;p168"/>
          <p:cNvPicPr preferRelativeResize="0"/>
          <p:nvPr/>
        </p:nvPicPr>
        <p:blipFill rotWithShape="1">
          <a:blip r:embed="rId5">
            <a:alphaModFix/>
          </a:blip>
          <a:srcRect/>
          <a:stretch/>
        </p:blipFill>
        <p:spPr>
          <a:xfrm rot="-1778188">
            <a:off x="4365657" y="3528947"/>
            <a:ext cx="167869" cy="216659"/>
          </a:xfrm>
          <a:prstGeom prst="rect">
            <a:avLst/>
          </a:prstGeom>
          <a:noFill/>
          <a:ln>
            <a:noFill/>
          </a:ln>
        </p:spPr>
      </p:pic>
      <p:pic>
        <p:nvPicPr>
          <p:cNvPr id="1290" name="Google Shape;1290;p168"/>
          <p:cNvPicPr preferRelativeResize="0"/>
          <p:nvPr/>
        </p:nvPicPr>
        <p:blipFill rotWithShape="1">
          <a:blip r:embed="rId5">
            <a:alphaModFix/>
          </a:blip>
          <a:srcRect/>
          <a:stretch/>
        </p:blipFill>
        <p:spPr>
          <a:xfrm rot="-1778188">
            <a:off x="990837" y="4718786"/>
            <a:ext cx="167869" cy="216659"/>
          </a:xfrm>
          <a:prstGeom prst="rect">
            <a:avLst/>
          </a:prstGeom>
          <a:noFill/>
          <a:ln>
            <a:noFill/>
          </a:ln>
        </p:spPr>
      </p:pic>
      <p:pic>
        <p:nvPicPr>
          <p:cNvPr id="1291" name="Google Shape;1291;p168"/>
          <p:cNvPicPr preferRelativeResize="0"/>
          <p:nvPr/>
        </p:nvPicPr>
        <p:blipFill rotWithShape="1">
          <a:blip r:embed="rId5">
            <a:alphaModFix/>
          </a:blip>
          <a:srcRect/>
          <a:stretch/>
        </p:blipFill>
        <p:spPr>
          <a:xfrm rot="-1778188">
            <a:off x="979694" y="2129151"/>
            <a:ext cx="174500" cy="225219"/>
          </a:xfrm>
          <a:prstGeom prst="rect">
            <a:avLst/>
          </a:prstGeom>
          <a:noFill/>
          <a:ln>
            <a:noFill/>
          </a:ln>
        </p:spPr>
      </p:pic>
      <p:pic>
        <p:nvPicPr>
          <p:cNvPr id="1292" name="Google Shape;1292;p168"/>
          <p:cNvPicPr preferRelativeResize="0"/>
          <p:nvPr/>
        </p:nvPicPr>
        <p:blipFill rotWithShape="1">
          <a:blip r:embed="rId5">
            <a:alphaModFix/>
          </a:blip>
          <a:srcRect/>
          <a:stretch/>
        </p:blipFill>
        <p:spPr>
          <a:xfrm rot="-1778188">
            <a:off x="4365624" y="5312042"/>
            <a:ext cx="167869" cy="216659"/>
          </a:xfrm>
          <a:prstGeom prst="rect">
            <a:avLst/>
          </a:prstGeom>
          <a:noFill/>
          <a:ln>
            <a:noFill/>
          </a:ln>
        </p:spPr>
      </p:pic>
      <p:graphicFrame>
        <p:nvGraphicFramePr>
          <p:cNvPr id="1293" name="Google Shape;1293;p168"/>
          <p:cNvGraphicFramePr/>
          <p:nvPr/>
        </p:nvGraphicFramePr>
        <p:xfrm>
          <a:off x="1180390" y="1699193"/>
          <a:ext cx="2663025" cy="2149750"/>
        </p:xfrm>
        <a:graphic>
          <a:graphicData uri="http://schemas.openxmlformats.org/drawingml/2006/table">
            <a:tbl>
              <a:tblPr firstRow="1" bandRow="1">
                <a:noFill/>
                <a:tableStyleId>{61D87EAB-EF47-42B2-8F6F-92CA8F11CAFF}</a:tableStyleId>
              </a:tblPr>
              <a:tblGrid>
                <a:gridCol w="732325">
                  <a:extLst>
                    <a:ext uri="{9D8B030D-6E8A-4147-A177-3AD203B41FA5}">
                      <a16:colId xmlns:a16="http://schemas.microsoft.com/office/drawing/2014/main" val="20000"/>
                    </a:ext>
                  </a:extLst>
                </a:gridCol>
                <a:gridCol w="1930700">
                  <a:extLst>
                    <a:ext uri="{9D8B030D-6E8A-4147-A177-3AD203B41FA5}">
                      <a16:colId xmlns:a16="http://schemas.microsoft.com/office/drawing/2014/main" val="20001"/>
                    </a:ext>
                  </a:extLst>
                </a:gridCol>
              </a:tblGrid>
              <a:tr h="354850">
                <a:tc gridSpan="2">
                  <a:txBody>
                    <a:bodyPr/>
                    <a:lstStyle/>
                    <a:p>
                      <a:pPr marL="0" marR="0" lvl="0" indent="0" algn="ctr" rtl="0">
                        <a:spcBef>
                          <a:spcPts val="0"/>
                        </a:spcBef>
                        <a:spcAft>
                          <a:spcPts val="0"/>
                        </a:spcAft>
                        <a:buNone/>
                      </a:pPr>
                      <a:r>
                        <a:rPr lang="en-US" sz="1500"/>
                        <a:t>sales.salesorderdetail</a:t>
                      </a:r>
                      <a:endParaRPr/>
                    </a:p>
                  </a:txBody>
                  <a:tcPr marL="97375" marR="97375" marT="48675" marB="4867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tcPr>
                </a:tc>
                <a:tc hMerge="1">
                  <a:txBody>
                    <a:bodyPr/>
                    <a:lstStyle/>
                    <a:p>
                      <a:endParaRPr lang="en-US"/>
                    </a:p>
                  </a:txBody>
                  <a:tcPr/>
                </a:tc>
                <a:extLst>
                  <a:ext uri="{0D108BD9-81ED-4DB2-BD59-A6C34878D82A}">
                    <a16:rowId xmlns:a16="http://schemas.microsoft.com/office/drawing/2014/main" val="10000"/>
                  </a:ext>
                </a:extLst>
              </a:tr>
              <a:tr h="518950">
                <a:tc>
                  <a:txBody>
                    <a:bodyPr/>
                    <a:lstStyle/>
                    <a:p>
                      <a:pPr marL="0" marR="0" lvl="0" indent="0" algn="l" rtl="0">
                        <a:spcBef>
                          <a:spcPts val="0"/>
                        </a:spcBef>
                        <a:spcAft>
                          <a:spcPts val="0"/>
                        </a:spcAft>
                        <a:buNone/>
                      </a:pPr>
                      <a:r>
                        <a:rPr lang="en-US" sz="1500" b="1"/>
                        <a:t>PK</a:t>
                      </a:r>
                      <a:endParaRPr sz="1500" b="1"/>
                    </a:p>
                    <a:p>
                      <a:pPr marL="0" marR="0" lvl="0" indent="0" algn="l" rtl="0">
                        <a:spcBef>
                          <a:spcPts val="0"/>
                        </a:spcBef>
                        <a:spcAft>
                          <a:spcPts val="0"/>
                        </a:spcAft>
                        <a:buNone/>
                      </a:pPr>
                      <a:r>
                        <a:rPr lang="en-US" sz="1500" b="1"/>
                        <a:t>PK</a:t>
                      </a:r>
                      <a:endParaRPr sz="1500" b="1"/>
                    </a:p>
                  </a:txBody>
                  <a:tcPr marL="97375" marR="97375" marT="48675" marB="48675">
                    <a:lnL w="12700" cap="flat" cmpd="sng">
                      <a:solidFill>
                        <a:schemeClr val="dk1"/>
                      </a:solidFill>
                      <a:prstDash val="solid"/>
                      <a:round/>
                      <a:headEnd type="none" w="sm" len="sm"/>
                      <a:tailEnd type="none" w="sm" len="sm"/>
                    </a:lnL>
                  </a:tcPr>
                </a:tc>
                <a:tc>
                  <a:txBody>
                    <a:bodyPr/>
                    <a:lstStyle/>
                    <a:p>
                      <a:pPr marL="0" marR="0" lvl="0" indent="0" algn="l" rtl="0">
                        <a:spcBef>
                          <a:spcPts val="0"/>
                        </a:spcBef>
                        <a:spcAft>
                          <a:spcPts val="0"/>
                        </a:spcAft>
                        <a:buNone/>
                      </a:pPr>
                      <a:r>
                        <a:rPr lang="en-US" sz="1500" b="1" u="sng"/>
                        <a:t>salesorderid</a:t>
                      </a:r>
                      <a:r>
                        <a:rPr lang="en-US" sz="1500" b="0" i="0" u="none"/>
                        <a:t> </a:t>
                      </a:r>
                      <a:br>
                        <a:rPr lang="en-US" sz="1500" b="0" i="0" u="none"/>
                      </a:br>
                      <a:r>
                        <a:rPr lang="en-US" sz="1500" b="1" u="sng"/>
                        <a:t>salesorderdetailid</a:t>
                      </a:r>
                      <a:endParaRPr sz="1500" b="1" i="0" u="sng"/>
                    </a:p>
                  </a:txBody>
                  <a:tcPr marL="97375" marR="97375" marT="48675" marB="48675">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01"/>
                  </a:ext>
                </a:extLst>
              </a:tr>
              <a:tr h="1231625">
                <a:tc>
                  <a:txBody>
                    <a:bodyPr/>
                    <a:lstStyle/>
                    <a:p>
                      <a:pPr marL="0" marR="0" lvl="0" indent="0" algn="l" rtl="0">
                        <a:spcBef>
                          <a:spcPts val="0"/>
                        </a:spcBef>
                        <a:spcAft>
                          <a:spcPts val="0"/>
                        </a:spcAft>
                        <a:buNone/>
                      </a:pPr>
                      <a:r>
                        <a:rPr lang="en-US" sz="1500"/>
                        <a:t>FK1</a:t>
                      </a:r>
                      <a:endParaRPr/>
                    </a:p>
                    <a:p>
                      <a:pPr marL="0" marR="0" lvl="0" indent="0" algn="l" rtl="0">
                        <a:spcBef>
                          <a:spcPts val="0"/>
                        </a:spcBef>
                        <a:spcAft>
                          <a:spcPts val="0"/>
                        </a:spcAft>
                        <a:buNone/>
                      </a:pPr>
                      <a:r>
                        <a:rPr lang="en-US" sz="1500"/>
                        <a:t>FK2</a:t>
                      </a:r>
                      <a:endParaRPr/>
                    </a:p>
                    <a:p>
                      <a:pPr marL="0" marR="0" lvl="0" indent="0" algn="l" rtl="0">
                        <a:spcBef>
                          <a:spcPts val="0"/>
                        </a:spcBef>
                        <a:spcAft>
                          <a:spcPts val="0"/>
                        </a:spcAft>
                        <a:buNone/>
                      </a:pPr>
                      <a:r>
                        <a:rPr lang="en-US" sz="1500"/>
                        <a:t>FK3</a:t>
                      </a:r>
                      <a:endParaRPr/>
                    </a:p>
                    <a:p>
                      <a:pPr marL="0" marR="0" lvl="0" indent="0" algn="l" rtl="0">
                        <a:spcBef>
                          <a:spcPts val="0"/>
                        </a:spcBef>
                        <a:spcAft>
                          <a:spcPts val="0"/>
                        </a:spcAft>
                        <a:buNone/>
                      </a:pPr>
                      <a:r>
                        <a:rPr lang="en-US" sz="1500"/>
                        <a:t>FK4</a:t>
                      </a:r>
                      <a:endParaRPr/>
                    </a:p>
                  </a:txBody>
                  <a:tcPr marL="97375" marR="97375" marT="48675" marB="48675">
                    <a:lnL w="12700" cap="flat" cmpd="sng">
                      <a:solidFill>
                        <a:schemeClr val="dk1"/>
                      </a:solidFill>
                      <a:prstDash val="solid"/>
                      <a:round/>
                      <a:headEnd type="none" w="sm" len="sm"/>
                      <a:tailEnd type="none" w="sm" len="sm"/>
                    </a:lnL>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500"/>
                        <a:t>productid</a:t>
                      </a:r>
                      <a:endParaRPr/>
                    </a:p>
                    <a:p>
                      <a:pPr marL="0" marR="0" lvl="0" indent="0" algn="l" rtl="0">
                        <a:spcBef>
                          <a:spcPts val="0"/>
                        </a:spcBef>
                        <a:spcAft>
                          <a:spcPts val="0"/>
                        </a:spcAft>
                        <a:buNone/>
                      </a:pPr>
                      <a:r>
                        <a:rPr lang="en-US" sz="1500"/>
                        <a:t>specialofferid</a:t>
                      </a:r>
                      <a:endParaRPr/>
                    </a:p>
                    <a:p>
                      <a:pPr marL="0" marR="0" lvl="0" indent="0" algn="l" rtl="0">
                        <a:spcBef>
                          <a:spcPts val="0"/>
                        </a:spcBef>
                        <a:spcAft>
                          <a:spcPts val="0"/>
                        </a:spcAft>
                        <a:buNone/>
                      </a:pPr>
                      <a:r>
                        <a:rPr lang="en-US" sz="1500"/>
                        <a:t>rowguid</a:t>
                      </a:r>
                      <a:endParaRPr/>
                    </a:p>
                    <a:p>
                      <a:pPr marL="0" marR="0" lvl="0" indent="0" algn="l" rtl="0">
                        <a:spcBef>
                          <a:spcPts val="0"/>
                        </a:spcBef>
                        <a:spcAft>
                          <a:spcPts val="0"/>
                        </a:spcAft>
                        <a:buNone/>
                      </a:pPr>
                      <a:r>
                        <a:rPr lang="en-US" sz="1500"/>
                        <a:t>carriertrackingnum</a:t>
                      </a:r>
                      <a:endParaRPr sz="1500"/>
                    </a:p>
                    <a:p>
                      <a:pPr marL="0" marR="0" lvl="0" indent="0" algn="l" rtl="0">
                        <a:spcBef>
                          <a:spcPts val="0"/>
                        </a:spcBef>
                        <a:spcAft>
                          <a:spcPts val="0"/>
                        </a:spcAft>
                        <a:buNone/>
                      </a:pPr>
                      <a:endParaRPr sz="1500" b="1"/>
                    </a:p>
                  </a:txBody>
                  <a:tcPr marL="97375" marR="97375" marT="48675" marB="48675">
                    <a:lnR w="12700" cap="flat" cmpd="sng">
                      <a:solidFill>
                        <a:schemeClr val="dk1"/>
                      </a:solidFill>
                      <a:prstDash val="solid"/>
                      <a:round/>
                      <a:headEnd type="none" w="sm" len="sm"/>
                      <a:tailEnd type="none" w="sm" len="sm"/>
                    </a:lnR>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94" name="Google Shape;1294;p168"/>
          <p:cNvGraphicFramePr/>
          <p:nvPr/>
        </p:nvGraphicFramePr>
        <p:xfrm>
          <a:off x="1211406" y="4350285"/>
          <a:ext cx="2663025" cy="1696575"/>
        </p:xfrm>
        <a:graphic>
          <a:graphicData uri="http://schemas.openxmlformats.org/drawingml/2006/table">
            <a:tbl>
              <a:tblPr firstRow="1" bandRow="1">
                <a:noFill/>
                <a:tableStyleId>{61D87EAB-EF47-42B2-8F6F-92CA8F11CAFF}</a:tableStyleId>
              </a:tblPr>
              <a:tblGrid>
                <a:gridCol w="732325">
                  <a:extLst>
                    <a:ext uri="{9D8B030D-6E8A-4147-A177-3AD203B41FA5}">
                      <a16:colId xmlns:a16="http://schemas.microsoft.com/office/drawing/2014/main" val="20000"/>
                    </a:ext>
                  </a:extLst>
                </a:gridCol>
                <a:gridCol w="1930700">
                  <a:extLst>
                    <a:ext uri="{9D8B030D-6E8A-4147-A177-3AD203B41FA5}">
                      <a16:colId xmlns:a16="http://schemas.microsoft.com/office/drawing/2014/main" val="20001"/>
                    </a:ext>
                  </a:extLst>
                </a:gridCol>
              </a:tblGrid>
              <a:tr h="324225">
                <a:tc gridSpan="2">
                  <a:txBody>
                    <a:bodyPr/>
                    <a:lstStyle/>
                    <a:p>
                      <a:pPr marL="0" marR="0" lvl="0" indent="0" algn="ctr" rtl="0">
                        <a:spcBef>
                          <a:spcPts val="0"/>
                        </a:spcBef>
                        <a:spcAft>
                          <a:spcPts val="0"/>
                        </a:spcAft>
                        <a:buNone/>
                      </a:pPr>
                      <a:r>
                        <a:rPr lang="en-US" sz="1500"/>
                        <a:t>production.product</a:t>
                      </a:r>
                      <a:endParaRPr/>
                    </a:p>
                  </a:txBody>
                  <a:tcPr marL="97375" marR="97375" marT="48675" marB="4867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tcPr>
                </a:tc>
                <a:tc hMerge="1">
                  <a:txBody>
                    <a:bodyPr/>
                    <a:lstStyle/>
                    <a:p>
                      <a:endParaRPr lang="en-US"/>
                    </a:p>
                  </a:txBody>
                  <a:tcPr/>
                </a:tc>
                <a:extLst>
                  <a:ext uri="{0D108BD9-81ED-4DB2-BD59-A6C34878D82A}">
                    <a16:rowId xmlns:a16="http://schemas.microsoft.com/office/drawing/2014/main" val="10000"/>
                  </a:ext>
                </a:extLst>
              </a:tr>
              <a:tr h="324225">
                <a:tc>
                  <a:txBody>
                    <a:bodyPr/>
                    <a:lstStyle/>
                    <a:p>
                      <a:pPr marL="0" marR="0" lvl="0" indent="0" algn="l" rtl="0">
                        <a:spcBef>
                          <a:spcPts val="0"/>
                        </a:spcBef>
                        <a:spcAft>
                          <a:spcPts val="0"/>
                        </a:spcAft>
                        <a:buNone/>
                      </a:pPr>
                      <a:r>
                        <a:rPr lang="en-US" sz="1500" b="1"/>
                        <a:t>PK</a:t>
                      </a:r>
                      <a:endParaRPr/>
                    </a:p>
                  </a:txBody>
                  <a:tcPr marL="97375" marR="97375" marT="48675" marB="48675">
                    <a:lnL w="12700" cap="flat" cmpd="sng">
                      <a:solidFill>
                        <a:schemeClr val="dk1"/>
                      </a:solidFill>
                      <a:prstDash val="solid"/>
                      <a:round/>
                      <a:headEnd type="none" w="sm" len="sm"/>
                      <a:tailEnd type="none" w="sm" len="sm"/>
                    </a:lnL>
                  </a:tcPr>
                </a:tc>
                <a:tc>
                  <a:txBody>
                    <a:bodyPr/>
                    <a:lstStyle/>
                    <a:p>
                      <a:pPr marL="0" marR="0" lvl="0" indent="0" algn="l" rtl="0">
                        <a:spcBef>
                          <a:spcPts val="0"/>
                        </a:spcBef>
                        <a:spcAft>
                          <a:spcPts val="0"/>
                        </a:spcAft>
                        <a:buNone/>
                      </a:pPr>
                      <a:r>
                        <a:rPr lang="en-US" sz="1500" b="1" u="sng"/>
                        <a:t>productid</a:t>
                      </a:r>
                      <a:endParaRPr sz="1500" b="1" u="sng"/>
                    </a:p>
                  </a:txBody>
                  <a:tcPr marL="97375" marR="97375" marT="48675" marB="48675">
                    <a:lnR w="12700" cap="flat" cmpd="sng">
                      <a:solidFill>
                        <a:schemeClr val="dk1"/>
                      </a:solidFill>
                      <a:prstDash val="solid"/>
                      <a:round/>
                      <a:headEnd type="none" w="sm" len="sm"/>
                      <a:tailEnd type="none" w="sm" len="sm"/>
                    </a:lnR>
                  </a:tcPr>
                </a:tc>
                <a:extLst>
                  <a:ext uri="{0D108BD9-81ED-4DB2-BD59-A6C34878D82A}">
                    <a16:rowId xmlns:a16="http://schemas.microsoft.com/office/drawing/2014/main" val="10001"/>
                  </a:ext>
                </a:extLst>
              </a:tr>
              <a:tr h="1044675">
                <a:tc>
                  <a:txBody>
                    <a:bodyPr/>
                    <a:lstStyle/>
                    <a:p>
                      <a:pPr marL="0" marR="0" lvl="0" indent="0" algn="l" rtl="0">
                        <a:spcBef>
                          <a:spcPts val="0"/>
                        </a:spcBef>
                        <a:spcAft>
                          <a:spcPts val="0"/>
                        </a:spcAft>
                        <a:buNone/>
                      </a:pPr>
                      <a:r>
                        <a:rPr lang="en-US" sz="1500"/>
                        <a:t>FK1</a:t>
                      </a:r>
                      <a:endParaRPr sz="1500"/>
                    </a:p>
                    <a:p>
                      <a:pPr marL="0" marR="0" lvl="0" indent="0" algn="l" rtl="0">
                        <a:spcBef>
                          <a:spcPts val="0"/>
                        </a:spcBef>
                        <a:spcAft>
                          <a:spcPts val="0"/>
                        </a:spcAft>
                        <a:buNone/>
                      </a:pPr>
                      <a:r>
                        <a:rPr lang="en-US" sz="1500"/>
                        <a:t>FK2</a:t>
                      </a:r>
                      <a:endParaRPr sz="1500"/>
                    </a:p>
                    <a:p>
                      <a:pPr marL="0" marR="0" lvl="0" indent="0" algn="l" rtl="0">
                        <a:spcBef>
                          <a:spcPts val="0"/>
                        </a:spcBef>
                        <a:spcAft>
                          <a:spcPts val="0"/>
                        </a:spcAft>
                        <a:buNone/>
                      </a:pPr>
                      <a:r>
                        <a:rPr lang="en-US" sz="1500"/>
                        <a:t>FK3</a:t>
                      </a:r>
                      <a:endParaRPr sz="1500"/>
                    </a:p>
                  </a:txBody>
                  <a:tcPr marL="97375" marR="97375" marT="48675" marB="48675">
                    <a:lnL w="12700" cap="flat" cmpd="sng">
                      <a:solidFill>
                        <a:schemeClr val="dk1"/>
                      </a:solidFill>
                      <a:prstDash val="solid"/>
                      <a:round/>
                      <a:headEnd type="none" w="sm" len="sm"/>
                      <a:tailEnd type="none" w="sm" len="sm"/>
                    </a:lnL>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US" sz="1500"/>
                        <a:t>productsubcategoryid</a:t>
                      </a:r>
                      <a:endParaRPr/>
                    </a:p>
                    <a:p>
                      <a:pPr marL="0" marR="0" lvl="0" indent="0" algn="l" rtl="0">
                        <a:spcBef>
                          <a:spcPts val="0"/>
                        </a:spcBef>
                        <a:spcAft>
                          <a:spcPts val="0"/>
                        </a:spcAft>
                        <a:buNone/>
                      </a:pPr>
                      <a:r>
                        <a:rPr lang="en-US" sz="1500"/>
                        <a:t>productmodelid</a:t>
                      </a:r>
                      <a:endParaRPr sz="1500"/>
                    </a:p>
                    <a:p>
                      <a:pPr marL="0" marR="0" lvl="0" indent="0" algn="l" rtl="0">
                        <a:spcBef>
                          <a:spcPts val="0"/>
                        </a:spcBef>
                        <a:spcAft>
                          <a:spcPts val="0"/>
                        </a:spcAft>
                        <a:buNone/>
                      </a:pPr>
                      <a:r>
                        <a:rPr lang="en-US" sz="1500"/>
                        <a:t>rowguid</a:t>
                      </a:r>
                      <a:endParaRPr sz="1500"/>
                    </a:p>
                  </a:txBody>
                  <a:tcPr marL="97375" marR="97375" marT="48675" marB="48675">
                    <a:lnR w="12700" cap="flat" cmpd="sng">
                      <a:solidFill>
                        <a:schemeClr val="dk1"/>
                      </a:solidFill>
                      <a:prstDash val="solid"/>
                      <a:round/>
                      <a:headEnd type="none" w="sm" len="sm"/>
                      <a:tailEnd type="none" w="sm" len="sm"/>
                    </a:lnR>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1295" name="Google Shape;1295;p168"/>
          <p:cNvSpPr txBox="1"/>
          <p:nvPr/>
        </p:nvSpPr>
        <p:spPr>
          <a:xfrm>
            <a:off x="8895423" y="3194533"/>
            <a:ext cx="2620370"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Georgia"/>
              <a:buNone/>
            </a:pPr>
            <a:r>
              <a:rPr lang="en-US" sz="2000" b="1" i="0" u="none" strike="noStrike" cap="none">
                <a:solidFill>
                  <a:srgbClr val="000000"/>
                </a:solidFill>
                <a:latin typeface="Georgia"/>
                <a:ea typeface="Georgia"/>
                <a:cs typeface="Georgia"/>
                <a:sym typeface="Georgia"/>
              </a:rPr>
              <a:t>PK: </a:t>
            </a:r>
            <a:r>
              <a:rPr lang="en-US" sz="2000" b="0" i="0" u="none" strike="noStrike" cap="none">
                <a:solidFill>
                  <a:srgbClr val="000000"/>
                </a:solidFill>
                <a:latin typeface="Georgia"/>
                <a:ea typeface="Georgia"/>
                <a:cs typeface="Georgia"/>
                <a:sym typeface="Georgia"/>
              </a:rPr>
              <a:t>Primary </a:t>
            </a:r>
            <a:r>
              <a:rPr lang="en-US" sz="2000">
                <a:latin typeface="Georgia"/>
                <a:ea typeface="Georgia"/>
                <a:cs typeface="Georgia"/>
                <a:sym typeface="Georgia"/>
              </a:rPr>
              <a:t>k</a:t>
            </a:r>
            <a:r>
              <a:rPr lang="en-US" sz="2000" b="0" i="0" u="none" strike="noStrike" cap="none">
                <a:solidFill>
                  <a:srgbClr val="000000"/>
                </a:solidFill>
                <a:latin typeface="Georgia"/>
                <a:ea typeface="Georgia"/>
                <a:cs typeface="Georgia"/>
                <a:sym typeface="Georgia"/>
              </a:rPr>
              <a:t>ey</a:t>
            </a:r>
            <a:endParaRPr/>
          </a:p>
          <a:p>
            <a:pPr marL="0" marR="0" lvl="0" indent="0" algn="l" rtl="0">
              <a:lnSpc>
                <a:spcPct val="100000"/>
              </a:lnSpc>
              <a:spcBef>
                <a:spcPts val="0"/>
              </a:spcBef>
              <a:spcAft>
                <a:spcPts val="0"/>
              </a:spcAft>
              <a:buClr>
                <a:srgbClr val="000000"/>
              </a:buClr>
              <a:buFont typeface="Georgia"/>
              <a:buNone/>
            </a:pPr>
            <a:r>
              <a:rPr lang="en-US" sz="2000" b="1" i="0" u="none" strike="noStrike" cap="none">
                <a:solidFill>
                  <a:srgbClr val="000000"/>
                </a:solidFill>
                <a:latin typeface="Georgia"/>
                <a:ea typeface="Georgia"/>
                <a:cs typeface="Georgia"/>
                <a:sym typeface="Georgia"/>
              </a:rPr>
              <a:t>FK: </a:t>
            </a:r>
            <a:r>
              <a:rPr lang="en-US" sz="2000" b="0" i="0" u="none" strike="noStrike" cap="none">
                <a:solidFill>
                  <a:srgbClr val="000000"/>
                </a:solidFill>
                <a:latin typeface="Georgia"/>
                <a:ea typeface="Georgia"/>
                <a:cs typeface="Georgia"/>
                <a:sym typeface="Georgia"/>
              </a:rPr>
              <a:t>Foreign </a:t>
            </a:r>
            <a:r>
              <a:rPr lang="en-US" sz="2000">
                <a:latin typeface="Georgia"/>
                <a:ea typeface="Georgia"/>
                <a:cs typeface="Georgia"/>
                <a:sym typeface="Georgia"/>
              </a:rPr>
              <a:t>k</a:t>
            </a:r>
            <a:r>
              <a:rPr lang="en-US" sz="2000" b="0" i="0" u="none" strike="noStrike" cap="none">
                <a:solidFill>
                  <a:srgbClr val="000000"/>
                </a:solidFill>
                <a:latin typeface="Georgia"/>
                <a:ea typeface="Georgia"/>
                <a:cs typeface="Georgia"/>
                <a:sym typeface="Georgia"/>
              </a:rPr>
              <a:t>ey</a:t>
            </a:r>
            <a:endParaRPr/>
          </a:p>
        </p:txBody>
      </p:sp>
      <p:sp>
        <p:nvSpPr>
          <p:cNvPr id="1296" name="Google Shape;1296;p168"/>
          <p:cNvSpPr txBox="1">
            <a:spLocks noGrp="1"/>
          </p:cNvSpPr>
          <p:nvPr>
            <p:ph type="title"/>
          </p:nvPr>
        </p:nvSpPr>
        <p:spPr>
          <a:xfrm>
            <a:off x="497380" y="605301"/>
            <a:ext cx="11216700" cy="7161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DATA DESCRIPTION: ENTITY RELATIONSHIP DIAGRAM (ERD)</a:t>
            </a:r>
            <a:endParaRPr sz="3200" b="1" i="0" u="none" strike="noStrike" cap="none">
              <a:solidFill>
                <a:schemeClr val="dk1"/>
              </a:solidFill>
              <a:latin typeface="Oswald"/>
              <a:ea typeface="Oswald"/>
              <a:cs typeface="Oswald"/>
              <a:sym typeface="Oswald"/>
            </a:endParaRPr>
          </a:p>
        </p:txBody>
      </p:sp>
      <p:pic>
        <p:nvPicPr>
          <p:cNvPr id="1297" name="Google Shape;1297;p168"/>
          <p:cNvPicPr preferRelativeResize="0"/>
          <p:nvPr/>
        </p:nvPicPr>
        <p:blipFill rotWithShape="1">
          <a:blip r:embed="rId5">
            <a:alphaModFix/>
          </a:blip>
          <a:srcRect/>
          <a:stretch/>
        </p:blipFill>
        <p:spPr>
          <a:xfrm rot="-1778188">
            <a:off x="979694" y="2357751"/>
            <a:ext cx="174500" cy="225219"/>
          </a:xfrm>
          <a:prstGeom prst="rect">
            <a:avLst/>
          </a:prstGeom>
          <a:noFill/>
          <a:ln>
            <a:noFill/>
          </a:ln>
        </p:spPr>
      </p:pic>
    </p:spTree>
  </p:cSld>
  <p:clrMapOvr>
    <a:masterClrMapping/>
  </p:clrMapOvr>
  <p:transition spd="med">
    <p:fade thruBlk="1"/>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01"/>
        <p:cNvGrpSpPr/>
        <p:nvPr/>
      </p:nvGrpSpPr>
      <p:grpSpPr>
        <a:xfrm>
          <a:off x="0" y="0"/>
          <a:ext cx="0" cy="0"/>
          <a:chOff x="0" y="0"/>
          <a:chExt cx="0" cy="0"/>
        </a:xfrm>
      </p:grpSpPr>
      <p:pic>
        <p:nvPicPr>
          <p:cNvPr id="1302" name="Google Shape;1302;p169"/>
          <p:cNvPicPr preferRelativeResize="0"/>
          <p:nvPr/>
        </p:nvPicPr>
        <p:blipFill rotWithShape="1">
          <a:blip r:embed="rId3">
            <a:alphaModFix/>
          </a:blip>
          <a:srcRect l="477"/>
          <a:stretch/>
        </p:blipFill>
        <p:spPr>
          <a:xfrm>
            <a:off x="1247375" y="112925"/>
            <a:ext cx="10560599" cy="6575000"/>
          </a:xfrm>
          <a:prstGeom prst="rect">
            <a:avLst/>
          </a:prstGeom>
          <a:noFill/>
          <a:ln>
            <a:noFill/>
          </a:ln>
        </p:spPr>
      </p:pic>
      <p:sp>
        <p:nvSpPr>
          <p:cNvPr id="1303" name="Google Shape;1303;p169"/>
          <p:cNvSpPr txBox="1"/>
          <p:nvPr/>
        </p:nvSpPr>
        <p:spPr>
          <a:xfrm>
            <a:off x="3883875" y="6687925"/>
            <a:ext cx="4207500" cy="543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800">
                <a:solidFill>
                  <a:schemeClr val="dk1"/>
                </a:solidFill>
                <a:highlight>
                  <a:srgbClr val="FFFF00"/>
                </a:highlight>
                <a:latin typeface="Georgia"/>
                <a:ea typeface="Georgia"/>
                <a:cs typeface="Georgia"/>
                <a:sym typeface="Georgia"/>
              </a:rPr>
              <a:t>See speaker notes for more information</a:t>
            </a:r>
            <a:endParaRPr>
              <a:highlight>
                <a:srgbClr val="FFFF00"/>
              </a:highlight>
            </a:endParaRPr>
          </a:p>
        </p:txBody>
      </p:sp>
    </p:spTree>
  </p:cSld>
  <p:clrMapOvr>
    <a:masterClrMapping/>
  </p:clrMapOvr>
  <p:transition spd="med">
    <p:fade thruBlk="1"/>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1308" name="Google Shape;1308;p170"/>
          <p:cNvSpPr txBox="1">
            <a:spLocks noGrp="1"/>
          </p:cNvSpPr>
          <p:nvPr>
            <p:ph type="body" idx="1"/>
          </p:nvPr>
        </p:nvSpPr>
        <p:spPr>
          <a:xfrm>
            <a:off x="596670" y="1369528"/>
            <a:ext cx="11637300" cy="5108100"/>
          </a:xfrm>
          <a:prstGeom prst="rect">
            <a:avLst/>
          </a:prstGeom>
          <a:noFill/>
          <a:ln>
            <a:noFill/>
          </a:ln>
        </p:spPr>
        <p:txBody>
          <a:bodyPr spcFirstLastPara="1" wrap="square" lIns="91425" tIns="45700" rIns="91425" bIns="45700" anchor="t" anchorCtr="0">
            <a:noAutofit/>
          </a:bodyPr>
          <a:lstStyle/>
          <a:p>
            <a:pPr marL="0" marR="0" lvl="0" indent="0" algn="l" rtl="0">
              <a:lnSpc>
                <a:spcPct val="94000"/>
              </a:lnSpc>
              <a:spcBef>
                <a:spcPts val="0"/>
              </a:spcBef>
              <a:spcAft>
                <a:spcPts val="0"/>
              </a:spcAft>
              <a:buNone/>
            </a:pPr>
            <a:r>
              <a:rPr lang="en-US" sz="2400" b="0" i="0" u="none" strike="noStrike" cap="none">
                <a:solidFill>
                  <a:schemeClr val="dk1"/>
                </a:solidFill>
                <a:latin typeface="Georgia"/>
                <a:ea typeface="Georgia"/>
                <a:cs typeface="Georgia"/>
                <a:sym typeface="Georgia"/>
              </a:rPr>
              <a:t>Connect to the server by navigating to it in the </a:t>
            </a:r>
            <a:r>
              <a:rPr lang="en-US" sz="2400"/>
              <a:t>o</a:t>
            </a:r>
            <a:r>
              <a:rPr lang="en-US" sz="2400" b="0" i="0" u="none" strike="noStrike" cap="none">
                <a:solidFill>
                  <a:schemeClr val="dk1"/>
                </a:solidFill>
                <a:latin typeface="Georgia"/>
                <a:ea typeface="Georgia"/>
                <a:cs typeface="Georgia"/>
                <a:sym typeface="Georgia"/>
              </a:rPr>
              <a:t>bject </a:t>
            </a:r>
            <a:r>
              <a:rPr lang="en-US" sz="2400"/>
              <a:t>b</a:t>
            </a:r>
            <a:r>
              <a:rPr lang="en-US" sz="2400" b="0" i="0" u="none" strike="noStrike" cap="none">
                <a:solidFill>
                  <a:schemeClr val="dk1"/>
                </a:solidFill>
                <a:latin typeface="Georgia"/>
                <a:ea typeface="Georgia"/>
                <a:cs typeface="Georgia"/>
                <a:sym typeface="Georgia"/>
              </a:rPr>
              <a:t>rowser.</a:t>
            </a:r>
            <a:r>
              <a:rPr lang="en-US" sz="2400"/>
              <a:t> </a:t>
            </a:r>
            <a:r>
              <a:rPr lang="en-US" sz="2400" b="0" i="0" u="none" strike="noStrike" cap="none">
                <a:solidFill>
                  <a:schemeClr val="dk1"/>
                </a:solidFill>
                <a:latin typeface="Georgia"/>
                <a:ea typeface="Georgia"/>
                <a:cs typeface="Georgia"/>
                <a:sym typeface="Georgia"/>
              </a:rPr>
              <a:t>We</a:t>
            </a:r>
            <a:r>
              <a:rPr lang="en-US" sz="2400"/>
              <a:t>’</a:t>
            </a:r>
            <a:r>
              <a:rPr lang="en-US" sz="2400" b="0" i="0" u="none" strike="noStrike" cap="none">
                <a:solidFill>
                  <a:schemeClr val="dk1"/>
                </a:solidFill>
                <a:latin typeface="Georgia"/>
                <a:ea typeface="Georgia"/>
                <a:cs typeface="Georgia"/>
                <a:sym typeface="Georgia"/>
              </a:rPr>
              <a:t>ll </a:t>
            </a:r>
            <a:r>
              <a:rPr lang="en-US" sz="2400"/>
              <a:t>explore the object browser to see</a:t>
            </a:r>
            <a:r>
              <a:rPr lang="en-US" sz="2400" b="0" i="0" u="none" strike="noStrike" cap="none">
                <a:solidFill>
                  <a:schemeClr val="dk1"/>
                </a:solidFill>
                <a:latin typeface="Georgia"/>
                <a:ea typeface="Georgia"/>
                <a:cs typeface="Georgia"/>
                <a:sym typeface="Georgia"/>
              </a:rPr>
              <a:t> how the database is organized. </a:t>
            </a:r>
            <a:endParaRPr sz="1000"/>
          </a:p>
          <a:p>
            <a:pPr marL="0" marR="0" lvl="0" indent="0" algn="l" rtl="0">
              <a:lnSpc>
                <a:spcPct val="94000"/>
              </a:lnSpc>
              <a:spcBef>
                <a:spcPts val="1200"/>
              </a:spcBef>
              <a:spcAft>
                <a:spcPts val="0"/>
              </a:spcAft>
              <a:buNone/>
            </a:pPr>
            <a:br>
              <a:rPr lang="en-US" sz="1000"/>
            </a:br>
            <a:r>
              <a:rPr lang="en-US" sz="2400" b="0" i="0" u="none" strike="noStrike" cap="none">
                <a:solidFill>
                  <a:schemeClr val="dk1"/>
                </a:solidFill>
                <a:latin typeface="Georgia"/>
                <a:ea typeface="Georgia"/>
                <a:cs typeface="Georgia"/>
                <a:sym typeface="Georgia"/>
              </a:rPr>
              <a:t>Here is the directory tree we</a:t>
            </a:r>
            <a:r>
              <a:rPr lang="en-US" sz="2400"/>
              <a:t>’</a:t>
            </a:r>
            <a:r>
              <a:rPr lang="en-US" sz="2400" b="0" i="0" u="none" strike="noStrike" cap="none">
                <a:solidFill>
                  <a:schemeClr val="dk1"/>
                </a:solidFill>
                <a:latin typeface="Georgia"/>
                <a:ea typeface="Georgia"/>
                <a:cs typeface="Georgia"/>
                <a:sym typeface="Georgia"/>
              </a:rPr>
              <a:t>ll need to access the data tables:</a:t>
            </a:r>
            <a:endParaRPr sz="2400"/>
          </a:p>
          <a:p>
            <a:pPr marL="965200" marR="0" lvl="1" indent="-487426" algn="l" rtl="0">
              <a:lnSpc>
                <a:spcPct val="100000"/>
              </a:lnSpc>
              <a:spcBef>
                <a:spcPts val="1000"/>
              </a:spcBef>
              <a:spcAft>
                <a:spcPts val="0"/>
              </a:spcAft>
              <a:buClr>
                <a:schemeClr val="dk1"/>
              </a:buClr>
              <a:buSzPts val="2400"/>
              <a:buFont typeface="Noto Sans Symbols"/>
              <a:buChar char="▪"/>
            </a:pPr>
            <a:r>
              <a:rPr lang="en-US" sz="2400" b="0" i="0" u="none" strike="noStrike" cap="none">
                <a:solidFill>
                  <a:schemeClr val="dk1"/>
                </a:solidFill>
                <a:latin typeface="Georgia"/>
                <a:ea typeface="Georgia"/>
                <a:cs typeface="Georgia"/>
                <a:sym typeface="Georgia"/>
              </a:rPr>
              <a:t>Servers (</a:t>
            </a:r>
            <a:r>
              <a:rPr lang="en-US" sz="2400" b="0" i="1" u="none" strike="noStrike" cap="none">
                <a:solidFill>
                  <a:schemeClr val="dk1"/>
                </a:solidFill>
                <a:latin typeface="Georgia"/>
                <a:ea typeface="Georgia"/>
                <a:cs typeface="Georgia"/>
                <a:sym typeface="Georgia"/>
              </a:rPr>
              <a:t>pgAdmin can be configured for more than one server configuration.</a:t>
            </a:r>
            <a:r>
              <a:rPr lang="en-US" sz="2400" b="0" i="0" u="none" strike="noStrike" cap="none">
                <a:solidFill>
                  <a:schemeClr val="dk1"/>
                </a:solidFill>
                <a:latin typeface="Georgia"/>
                <a:ea typeface="Georgia"/>
                <a:cs typeface="Georgia"/>
                <a:sym typeface="Georgia"/>
              </a:rPr>
              <a:t>)</a:t>
            </a:r>
            <a:endParaRPr sz="2400"/>
          </a:p>
          <a:p>
            <a:pPr marL="1422400" marR="0" lvl="2" indent="-478028" algn="l" rtl="0">
              <a:lnSpc>
                <a:spcPct val="100000"/>
              </a:lnSpc>
              <a:spcBef>
                <a:spcPts val="0"/>
              </a:spcBef>
              <a:spcAft>
                <a:spcPts val="0"/>
              </a:spcAft>
              <a:buClr>
                <a:schemeClr val="dk1"/>
              </a:buClr>
              <a:buSzPts val="2400"/>
              <a:buFont typeface="Noto Sans Symbols"/>
              <a:buChar char="▪"/>
            </a:pPr>
            <a:r>
              <a:rPr lang="en-US" sz="2400" b="0" i="0" u="none" strike="noStrike" cap="none">
                <a:solidFill>
                  <a:schemeClr val="dk1"/>
                </a:solidFill>
                <a:latin typeface="Georgia"/>
                <a:ea typeface="Georgia"/>
                <a:cs typeface="Georgia"/>
                <a:sym typeface="Georgia"/>
              </a:rPr>
              <a:t>Databases</a:t>
            </a:r>
            <a:endParaRPr sz="2400"/>
          </a:p>
          <a:p>
            <a:pPr marL="1879600" marR="0" lvl="3" indent="-478028" algn="l" rtl="0">
              <a:lnSpc>
                <a:spcPct val="100000"/>
              </a:lnSpc>
              <a:spcBef>
                <a:spcPts val="0"/>
              </a:spcBef>
              <a:spcAft>
                <a:spcPts val="0"/>
              </a:spcAft>
              <a:buClr>
                <a:schemeClr val="dk1"/>
              </a:buClr>
              <a:buSzPts val="2400"/>
              <a:buFont typeface="Noto Sans Symbols"/>
              <a:buChar char="▪"/>
            </a:pPr>
            <a:r>
              <a:rPr lang="en-US" sz="2400"/>
              <a:t>adventureworks</a:t>
            </a:r>
            <a:r>
              <a:rPr lang="en-US" sz="2400" b="0" i="0" u="none" strike="noStrike" cap="none">
                <a:solidFill>
                  <a:schemeClr val="dk1"/>
                </a:solidFill>
                <a:latin typeface="Georgia"/>
                <a:ea typeface="Georgia"/>
                <a:cs typeface="Georgia"/>
                <a:sym typeface="Georgia"/>
              </a:rPr>
              <a:t> (</a:t>
            </a:r>
            <a:r>
              <a:rPr lang="en-US" sz="2400" i="1"/>
              <a:t>o</a:t>
            </a:r>
            <a:r>
              <a:rPr lang="en-US" sz="2400" b="0" i="1" u="none" strike="noStrike" cap="none">
                <a:solidFill>
                  <a:schemeClr val="dk1"/>
                </a:solidFill>
                <a:latin typeface="Georgia"/>
                <a:ea typeface="Georgia"/>
                <a:cs typeface="Georgia"/>
                <a:sym typeface="Georgia"/>
              </a:rPr>
              <a:t>ur database for today</a:t>
            </a:r>
            <a:r>
              <a:rPr lang="en-US" sz="2400" b="0" i="0" u="none" strike="noStrike" cap="none">
                <a:solidFill>
                  <a:schemeClr val="dk1"/>
                </a:solidFill>
                <a:latin typeface="Georgia"/>
                <a:ea typeface="Georgia"/>
                <a:cs typeface="Georgia"/>
                <a:sym typeface="Georgia"/>
              </a:rPr>
              <a:t>)</a:t>
            </a:r>
            <a:endParaRPr sz="2400"/>
          </a:p>
          <a:p>
            <a:pPr marL="2336800" marR="0" lvl="4" indent="-478028" algn="l" rtl="0">
              <a:lnSpc>
                <a:spcPct val="100000"/>
              </a:lnSpc>
              <a:spcBef>
                <a:spcPts val="0"/>
              </a:spcBef>
              <a:spcAft>
                <a:spcPts val="0"/>
              </a:spcAft>
              <a:buClr>
                <a:schemeClr val="dk1"/>
              </a:buClr>
              <a:buSzPts val="2400"/>
              <a:buFont typeface="Noto Sans Symbols"/>
              <a:buChar char="▪"/>
            </a:pPr>
            <a:r>
              <a:rPr lang="en-US" sz="2400" b="0" i="0" u="none" strike="noStrike" cap="none">
                <a:solidFill>
                  <a:schemeClr val="dk1"/>
                </a:solidFill>
                <a:latin typeface="Georgia"/>
                <a:ea typeface="Georgia"/>
                <a:cs typeface="Georgia"/>
                <a:sym typeface="Georgia"/>
              </a:rPr>
              <a:t>Schemas</a:t>
            </a:r>
            <a:endParaRPr sz="2400"/>
          </a:p>
          <a:p>
            <a:pPr marL="2794000" marR="0" lvl="5" indent="-478028" algn="l" rtl="0">
              <a:lnSpc>
                <a:spcPct val="100000"/>
              </a:lnSpc>
              <a:spcBef>
                <a:spcPts val="0"/>
              </a:spcBef>
              <a:spcAft>
                <a:spcPts val="0"/>
              </a:spcAft>
              <a:buClr>
                <a:schemeClr val="dk1"/>
              </a:buClr>
              <a:buSzPts val="2400"/>
              <a:buFont typeface="Noto Sans Symbols"/>
              <a:buChar char="▪"/>
            </a:pPr>
            <a:r>
              <a:rPr lang="en-US" sz="2400">
                <a:latin typeface="Georgia"/>
                <a:ea typeface="Georgia"/>
                <a:cs typeface="Georgia"/>
                <a:sym typeface="Georgia"/>
              </a:rPr>
              <a:t>Production</a:t>
            </a:r>
            <a:endParaRPr sz="2400"/>
          </a:p>
          <a:p>
            <a:pPr marL="3251200" marR="0" lvl="6" indent="-478028" algn="l" rtl="0">
              <a:lnSpc>
                <a:spcPct val="100000"/>
              </a:lnSpc>
              <a:spcBef>
                <a:spcPts val="0"/>
              </a:spcBef>
              <a:spcAft>
                <a:spcPts val="0"/>
              </a:spcAft>
              <a:buClr>
                <a:schemeClr val="dk1"/>
              </a:buClr>
              <a:buSzPts val="2400"/>
              <a:buFont typeface="Noto Sans Symbols"/>
              <a:buChar char="▪"/>
            </a:pPr>
            <a:r>
              <a:rPr lang="en-US" sz="2400" b="0" i="0" u="none" strike="noStrike" cap="none">
                <a:solidFill>
                  <a:schemeClr val="dk1"/>
                </a:solidFill>
                <a:latin typeface="Georgia"/>
                <a:ea typeface="Georgia"/>
                <a:cs typeface="Georgia"/>
                <a:sym typeface="Georgia"/>
              </a:rPr>
              <a:t>Tables</a:t>
            </a:r>
            <a:endParaRPr sz="2400"/>
          </a:p>
          <a:p>
            <a:pPr marL="3657600" marR="0" lvl="8" indent="-478028" algn="l" rtl="0">
              <a:lnSpc>
                <a:spcPct val="100000"/>
              </a:lnSpc>
              <a:spcBef>
                <a:spcPts val="0"/>
              </a:spcBef>
              <a:spcAft>
                <a:spcPts val="0"/>
              </a:spcAft>
              <a:buClr>
                <a:schemeClr val="dk1"/>
              </a:buClr>
              <a:buSzPts val="2400"/>
              <a:buFont typeface="Noto Sans Symbols"/>
              <a:buChar char="▪"/>
            </a:pPr>
            <a:r>
              <a:rPr lang="en-US" sz="2400" b="0" i="0" u="none" strike="noStrike" cap="none">
                <a:solidFill>
                  <a:schemeClr val="dk1"/>
                </a:solidFill>
                <a:latin typeface="Georgia"/>
                <a:ea typeface="Georgia"/>
                <a:cs typeface="Georgia"/>
                <a:sym typeface="Georgia"/>
              </a:rPr>
              <a:t>Columns</a:t>
            </a:r>
            <a:endParaRPr sz="2400"/>
          </a:p>
        </p:txBody>
      </p:sp>
      <p:sp>
        <p:nvSpPr>
          <p:cNvPr id="1309" name="Google Shape;1309;p170"/>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GUIDED PRACTICE: </a:t>
            </a:r>
            <a:r>
              <a:rPr lang="en-US"/>
              <a:t>NAVIGATION</a:t>
            </a:r>
            <a:endParaRPr sz="3200" b="1" i="0" u="none" strike="noStrike" cap="none">
              <a:solidFill>
                <a:schemeClr val="dk1"/>
              </a:solidFill>
              <a:latin typeface="Oswald"/>
              <a:ea typeface="Oswald"/>
              <a:cs typeface="Oswald"/>
              <a:sym typeface="Oswald"/>
            </a:endParaRPr>
          </a:p>
        </p:txBody>
      </p:sp>
    </p:spTree>
  </p:cSld>
  <p:clrMapOvr>
    <a:masterClrMapping/>
  </p:clrMapOvr>
  <p:transition spd="med">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sp>
        <p:nvSpPr>
          <p:cNvPr id="1168" name="Google Shape;1168;p153"/>
          <p:cNvSpPr/>
          <p:nvPr/>
        </p:nvSpPr>
        <p:spPr>
          <a:xfrm>
            <a:off x="635001" y="1503456"/>
            <a:ext cx="11734800" cy="1560600"/>
          </a:xfrm>
          <a:prstGeom prst="rect">
            <a:avLst/>
          </a:prstGeom>
          <a:noFill/>
          <a:ln>
            <a:noFill/>
          </a:ln>
        </p:spPr>
        <p:txBody>
          <a:bodyPr spcFirstLastPara="1" wrap="square" lIns="0" tIns="0" rIns="0" bIns="0" anchor="t" anchorCtr="0">
            <a:noAutofit/>
          </a:bodyPr>
          <a:lstStyle/>
          <a:p>
            <a:pPr marL="0" lvl="0" indent="0" rtl="0">
              <a:lnSpc>
                <a:spcPct val="85000"/>
              </a:lnSpc>
              <a:spcBef>
                <a:spcPts val="0"/>
              </a:spcBef>
              <a:spcAft>
                <a:spcPts val="0"/>
              </a:spcAft>
              <a:buClr>
                <a:schemeClr val="lt1"/>
              </a:buClr>
              <a:buFont typeface="Georgia"/>
              <a:buNone/>
            </a:pPr>
            <a:r>
              <a:rPr lang="en-US" sz="8000" b="1">
                <a:solidFill>
                  <a:schemeClr val="lt1"/>
                </a:solidFill>
                <a:latin typeface="Oswald"/>
                <a:ea typeface="Oswald"/>
                <a:cs typeface="Oswald"/>
                <a:sym typeface="Oswald"/>
              </a:rPr>
              <a:t>FUNDAMENTALS OF DATABASES AND SQL</a:t>
            </a:r>
            <a:endParaRPr sz="9000" b="1" i="0" u="none" strike="noStrike" cap="none">
              <a:solidFill>
                <a:srgbClr val="000000"/>
              </a:solidFill>
              <a:latin typeface="Oswald"/>
              <a:ea typeface="Oswald"/>
              <a:cs typeface="Oswald"/>
              <a:sym typeface="Oswald"/>
            </a:endParaRPr>
          </a:p>
        </p:txBody>
      </p:sp>
    </p:spTree>
  </p:cSld>
  <p:clrMapOvr>
    <a:masterClrMapping/>
  </p:clrMapOvr>
  <p:transition spd="med">
    <p:fade thruBlk="1"/>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171"/>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GUIDED PRACTICE: </a:t>
            </a:r>
            <a:r>
              <a:rPr lang="en-US"/>
              <a:t>NAVIGATION</a:t>
            </a:r>
            <a:endParaRPr sz="3200" b="1" i="0" u="none" strike="noStrike" cap="none">
              <a:solidFill>
                <a:schemeClr val="dk1"/>
              </a:solidFill>
              <a:latin typeface="Oswald"/>
              <a:ea typeface="Oswald"/>
              <a:cs typeface="Oswald"/>
              <a:sym typeface="Oswald"/>
            </a:endParaRPr>
          </a:p>
        </p:txBody>
      </p:sp>
      <p:sp>
        <p:nvSpPr>
          <p:cNvPr id="1315" name="Google Shape;1315;p171"/>
          <p:cNvSpPr txBox="1">
            <a:spLocks noGrp="1"/>
          </p:cNvSpPr>
          <p:nvPr>
            <p:ph type="body" idx="1"/>
          </p:nvPr>
        </p:nvSpPr>
        <p:spPr>
          <a:xfrm>
            <a:off x="591720" y="1477053"/>
            <a:ext cx="11637223" cy="5108021"/>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sz="2400" b="0" i="0" u="none" strike="noStrike" cap="none">
                <a:solidFill>
                  <a:schemeClr val="dk1"/>
                </a:solidFill>
                <a:latin typeface="Georgia"/>
                <a:ea typeface="Georgia"/>
                <a:cs typeface="Georgia"/>
                <a:sym typeface="Georgia"/>
              </a:rPr>
              <a:t>If we want to view the contents of a table, we should:</a:t>
            </a:r>
            <a:endParaRPr sz="2400"/>
          </a:p>
          <a:p>
            <a:pPr marL="457200" marR="0" lvl="0" indent="-381000" algn="l" rtl="0">
              <a:lnSpc>
                <a:spcPct val="150000"/>
              </a:lnSpc>
              <a:spcBef>
                <a:spcPts val="1200"/>
              </a:spcBef>
              <a:spcAft>
                <a:spcPts val="0"/>
              </a:spcAft>
              <a:buSzPts val="2400"/>
              <a:buAutoNum type="arabicPeriod"/>
            </a:pPr>
            <a:r>
              <a:rPr lang="en-US" sz="2400" b="0" i="0" u="none" strike="noStrike" cap="none">
                <a:solidFill>
                  <a:schemeClr val="dk1"/>
                </a:solidFill>
                <a:latin typeface="Georgia"/>
                <a:ea typeface="Georgia"/>
                <a:cs typeface="Georgia"/>
                <a:sym typeface="Georgia"/>
              </a:rPr>
              <a:t>Navigate to the tables of the</a:t>
            </a:r>
            <a:r>
              <a:rPr lang="en-US" sz="2400"/>
              <a:t> database’s</a:t>
            </a:r>
            <a:r>
              <a:rPr lang="en-US" sz="2400" b="0" i="0" u="none" strike="noStrike" cap="none">
                <a:solidFill>
                  <a:schemeClr val="dk1"/>
                </a:solidFill>
                <a:latin typeface="Georgia"/>
                <a:ea typeface="Georgia"/>
                <a:cs typeface="Georgia"/>
                <a:sym typeface="Georgia"/>
              </a:rPr>
              <a:t> </a:t>
            </a:r>
            <a:r>
              <a:rPr lang="en-US" sz="2400" b="1"/>
              <a:t>production</a:t>
            </a:r>
            <a:r>
              <a:rPr lang="en-US" sz="2400" b="0" i="0" u="none" strike="noStrike" cap="none">
                <a:solidFill>
                  <a:schemeClr val="dk1"/>
                </a:solidFill>
                <a:latin typeface="Georgia"/>
                <a:ea typeface="Georgia"/>
                <a:cs typeface="Georgia"/>
                <a:sym typeface="Georgia"/>
              </a:rPr>
              <a:t> schema.</a:t>
            </a:r>
            <a:endParaRPr sz="2400"/>
          </a:p>
          <a:p>
            <a:pPr marL="457200" marR="0" lvl="0" indent="-381000" algn="l" rtl="0">
              <a:lnSpc>
                <a:spcPct val="150000"/>
              </a:lnSpc>
              <a:spcBef>
                <a:spcPts val="0"/>
              </a:spcBef>
              <a:spcAft>
                <a:spcPts val="0"/>
              </a:spcAft>
              <a:buSzPts val="2400"/>
              <a:buAutoNum type="arabicPeriod"/>
            </a:pPr>
            <a:r>
              <a:rPr lang="en-US" sz="2400"/>
              <a:t>There you should see</a:t>
            </a:r>
            <a:r>
              <a:rPr lang="en-US" sz="2400" b="0" i="0" u="none" strike="noStrike" cap="none">
                <a:solidFill>
                  <a:schemeClr val="dk1"/>
                </a:solidFill>
                <a:latin typeface="Georgia"/>
                <a:ea typeface="Georgia"/>
                <a:cs typeface="Georgia"/>
                <a:sym typeface="Georgia"/>
              </a:rPr>
              <a:t> </a:t>
            </a:r>
            <a:r>
              <a:rPr lang="en-US" sz="2400"/>
              <a:t>the table “</a:t>
            </a:r>
            <a:r>
              <a:rPr lang="en-US" sz="2400" b="1"/>
              <a:t>product</a:t>
            </a:r>
            <a:r>
              <a:rPr lang="en-US" sz="2400"/>
              <a:t>”</a:t>
            </a:r>
            <a:endParaRPr sz="2400"/>
          </a:p>
          <a:p>
            <a:pPr marL="457200" marR="0" lvl="0" indent="-381000" algn="l" rtl="0">
              <a:lnSpc>
                <a:spcPct val="150000"/>
              </a:lnSpc>
              <a:spcBef>
                <a:spcPts val="0"/>
              </a:spcBef>
              <a:spcAft>
                <a:spcPts val="0"/>
              </a:spcAft>
              <a:buSzPts val="2400"/>
              <a:buAutoNum type="arabicPeriod"/>
            </a:pPr>
            <a:r>
              <a:rPr lang="en-US" sz="2400" b="0" i="0" u="none" strike="noStrike" cap="none">
                <a:solidFill>
                  <a:schemeClr val="dk1"/>
                </a:solidFill>
                <a:latin typeface="Georgia"/>
                <a:ea typeface="Georgia"/>
                <a:cs typeface="Georgia"/>
                <a:sym typeface="Georgia"/>
              </a:rPr>
              <a:t>To view </a:t>
            </a:r>
            <a:r>
              <a:rPr lang="en-US" sz="2400"/>
              <a:t>the </a:t>
            </a:r>
            <a:r>
              <a:rPr lang="en-US" sz="2400" b="0" i="0" u="none" strike="noStrike" cap="none">
                <a:solidFill>
                  <a:schemeClr val="dk1"/>
                </a:solidFill>
                <a:latin typeface="Georgia"/>
                <a:ea typeface="Georgia"/>
                <a:cs typeface="Georgia"/>
                <a:sym typeface="Georgia"/>
              </a:rPr>
              <a:t>data, right click on the table, go to </a:t>
            </a:r>
            <a:r>
              <a:rPr lang="en-US" sz="2400" b="1" i="0" u="none" strike="noStrike" cap="none">
                <a:solidFill>
                  <a:schemeClr val="dk1"/>
                </a:solidFill>
              </a:rPr>
              <a:t>View/Edit Data</a:t>
            </a:r>
            <a:r>
              <a:rPr lang="en-US" sz="2400" b="0" i="0" u="none" strike="noStrike" cap="none">
                <a:solidFill>
                  <a:schemeClr val="dk1"/>
                </a:solidFill>
                <a:latin typeface="Georgia"/>
                <a:ea typeface="Georgia"/>
                <a:cs typeface="Georgia"/>
                <a:sym typeface="Georgia"/>
              </a:rPr>
              <a:t>,</a:t>
            </a:r>
            <a:r>
              <a:rPr lang="en-US" sz="2400"/>
              <a:t> </a:t>
            </a:r>
            <a:r>
              <a:rPr lang="en-US" sz="2400" b="0" i="0" u="none" strike="noStrike" cap="none">
                <a:solidFill>
                  <a:schemeClr val="dk1"/>
                </a:solidFill>
                <a:latin typeface="Georgia"/>
                <a:ea typeface="Georgia"/>
                <a:cs typeface="Georgia"/>
                <a:sym typeface="Georgia"/>
              </a:rPr>
              <a:t>and select </a:t>
            </a:r>
            <a:r>
              <a:rPr lang="en-US" sz="2400" b="1"/>
              <a:t>First</a:t>
            </a:r>
            <a:r>
              <a:rPr lang="en-US" sz="2400" b="1" i="0" u="none" strike="noStrike" cap="none">
                <a:solidFill>
                  <a:schemeClr val="dk1"/>
                </a:solidFill>
              </a:rPr>
              <a:t> 100 </a:t>
            </a:r>
            <a:r>
              <a:rPr lang="en-US" sz="2400" b="1"/>
              <a:t>R</a:t>
            </a:r>
            <a:r>
              <a:rPr lang="en-US" sz="2400" b="1" i="0" u="none" strike="noStrike" cap="none">
                <a:solidFill>
                  <a:schemeClr val="dk1"/>
                </a:solidFill>
              </a:rPr>
              <a:t>ows</a:t>
            </a:r>
            <a:r>
              <a:rPr lang="en-US" sz="2400" b="0" i="0" u="none" strike="noStrike" cap="none">
                <a:solidFill>
                  <a:schemeClr val="dk1"/>
                </a:solidFill>
                <a:latin typeface="Georgia"/>
                <a:ea typeface="Georgia"/>
                <a:cs typeface="Georgia"/>
                <a:sym typeface="Georgia"/>
              </a:rPr>
              <a:t>.</a:t>
            </a:r>
            <a:endParaRPr sz="2400"/>
          </a:p>
          <a:p>
            <a:pPr marL="236538" marR="0" lvl="0" indent="-58738" algn="l" rtl="0">
              <a:lnSpc>
                <a:spcPct val="150000"/>
              </a:lnSpc>
              <a:spcBef>
                <a:spcPts val="600"/>
              </a:spcBef>
              <a:spcAft>
                <a:spcPts val="0"/>
              </a:spcAft>
              <a:buClr>
                <a:schemeClr val="dk1"/>
              </a:buClr>
              <a:buSzPts val="2800"/>
              <a:buFont typeface="Georgia"/>
              <a:buNone/>
            </a:pPr>
            <a:endParaRPr sz="2400" b="0" i="0" u="none" strike="noStrike" cap="none">
              <a:solidFill>
                <a:schemeClr val="dk1"/>
              </a:solidFill>
              <a:latin typeface="Georgia"/>
              <a:ea typeface="Georgia"/>
              <a:cs typeface="Georgia"/>
              <a:sym typeface="Georgia"/>
            </a:endParaRPr>
          </a:p>
        </p:txBody>
      </p:sp>
    </p:spTree>
  </p:cSld>
  <p:clrMapOvr>
    <a:masterClrMapping/>
  </p:clrMapOvr>
  <p:transition spd="med">
    <p:fade thruBlk="1"/>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19"/>
        <p:cNvGrpSpPr/>
        <p:nvPr/>
      </p:nvGrpSpPr>
      <p:grpSpPr>
        <a:xfrm>
          <a:off x="0" y="0"/>
          <a:ext cx="0" cy="0"/>
          <a:chOff x="0" y="0"/>
          <a:chExt cx="0" cy="0"/>
        </a:xfrm>
      </p:grpSpPr>
      <p:sp>
        <p:nvSpPr>
          <p:cNvPr id="1320" name="Google Shape;1320;p172"/>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GUIDED PRACTICE: </a:t>
            </a:r>
            <a:r>
              <a:rPr lang="en-US"/>
              <a:t>NAVIGATION</a:t>
            </a:r>
            <a:endParaRPr sz="3200" b="1" i="0" u="none" strike="noStrike" cap="none">
              <a:solidFill>
                <a:schemeClr val="dk1"/>
              </a:solidFill>
              <a:latin typeface="Oswald"/>
              <a:ea typeface="Oswald"/>
              <a:cs typeface="Oswald"/>
              <a:sym typeface="Oswald"/>
            </a:endParaRPr>
          </a:p>
        </p:txBody>
      </p:sp>
      <p:sp>
        <p:nvSpPr>
          <p:cNvPr id="1321" name="Google Shape;1321;p172"/>
          <p:cNvSpPr txBox="1">
            <a:spLocks noGrp="1"/>
          </p:cNvSpPr>
          <p:nvPr>
            <p:ph type="body" idx="1"/>
          </p:nvPr>
        </p:nvSpPr>
        <p:spPr>
          <a:xfrm>
            <a:off x="591720" y="1477053"/>
            <a:ext cx="11637223" cy="5108021"/>
          </a:xfrm>
          <a:prstGeom prst="rect">
            <a:avLst/>
          </a:prstGeom>
          <a:noFill/>
          <a:ln>
            <a:noFill/>
          </a:ln>
        </p:spPr>
        <p:txBody>
          <a:bodyPr spcFirstLastPara="1" wrap="square" lIns="91425" tIns="45700" rIns="91425" bIns="45700" anchor="t" anchorCtr="0">
            <a:noAutofit/>
          </a:bodyPr>
          <a:lstStyle/>
          <a:p>
            <a:pPr marL="0" marR="0" lvl="0" indent="0" algn="l" rtl="0">
              <a:lnSpc>
                <a:spcPct val="114000"/>
              </a:lnSpc>
              <a:spcBef>
                <a:spcPts val="0"/>
              </a:spcBef>
              <a:spcAft>
                <a:spcPts val="0"/>
              </a:spcAft>
              <a:buNone/>
            </a:pPr>
            <a:r>
              <a:rPr lang="en-US" sz="2400" b="0" i="0" u="none" strike="noStrike" cap="none">
                <a:solidFill>
                  <a:schemeClr val="dk1"/>
                </a:solidFill>
                <a:latin typeface="Georgia"/>
                <a:ea typeface="Georgia"/>
                <a:cs typeface="Georgia"/>
                <a:sym typeface="Georgia"/>
              </a:rPr>
              <a:t>To understand the data, we need know what the </a:t>
            </a:r>
            <a:r>
              <a:rPr lang="en-US" sz="2400" b="1" i="0" u="none" strike="noStrike" cap="none">
                <a:solidFill>
                  <a:schemeClr val="dk1"/>
                </a:solidFill>
              </a:rPr>
              <a:t>stored data</a:t>
            </a:r>
            <a:r>
              <a:rPr lang="en-US" sz="2400" b="0" i="0" u="none" strike="noStrike" cap="none">
                <a:solidFill>
                  <a:schemeClr val="dk1"/>
                </a:solidFill>
                <a:latin typeface="Georgia"/>
                <a:ea typeface="Georgia"/>
                <a:cs typeface="Georgia"/>
                <a:sym typeface="Georgia"/>
              </a:rPr>
              <a:t> means. We will refer to this as telling “the </a:t>
            </a:r>
            <a:r>
              <a:rPr lang="en-US" sz="2400"/>
              <a:t>s</a:t>
            </a:r>
            <a:r>
              <a:rPr lang="en-US" sz="2400" b="0" i="0" u="none" strike="noStrike" cap="none">
                <a:solidFill>
                  <a:schemeClr val="dk1"/>
                </a:solidFill>
                <a:latin typeface="Georgia"/>
                <a:ea typeface="Georgia"/>
                <a:cs typeface="Georgia"/>
                <a:sym typeface="Georgia"/>
              </a:rPr>
              <a:t>tory of one </a:t>
            </a:r>
            <a:r>
              <a:rPr lang="en-US" sz="2400"/>
              <a:t>r</a:t>
            </a:r>
            <a:r>
              <a:rPr lang="en-US" sz="2400" b="0" i="0" u="none" strike="noStrike" cap="none">
                <a:solidFill>
                  <a:schemeClr val="dk1"/>
                </a:solidFill>
                <a:latin typeface="Georgia"/>
                <a:ea typeface="Georgia"/>
                <a:cs typeface="Georgia"/>
                <a:sym typeface="Georgia"/>
              </a:rPr>
              <a:t>ow.” </a:t>
            </a:r>
            <a:br>
              <a:rPr lang="en-US" sz="2400" b="0" i="0" u="none" strike="noStrike" cap="none">
                <a:solidFill>
                  <a:schemeClr val="dk1"/>
                </a:solidFill>
                <a:latin typeface="Georgia"/>
                <a:ea typeface="Georgia"/>
                <a:cs typeface="Georgia"/>
                <a:sym typeface="Georgia"/>
              </a:rPr>
            </a:br>
            <a:endParaRPr sz="2400"/>
          </a:p>
          <a:p>
            <a:pPr marL="0" marR="0" lvl="0" indent="0" algn="l" rtl="0">
              <a:lnSpc>
                <a:spcPct val="114000"/>
              </a:lnSpc>
              <a:spcBef>
                <a:spcPts val="1200"/>
              </a:spcBef>
              <a:spcAft>
                <a:spcPts val="0"/>
              </a:spcAft>
              <a:buNone/>
            </a:pPr>
            <a:r>
              <a:rPr lang="en-US" sz="2400"/>
              <a:t>Examining</a:t>
            </a:r>
            <a:r>
              <a:rPr lang="en-US" sz="2400" b="0" i="0" u="none" strike="noStrike" cap="none">
                <a:solidFill>
                  <a:schemeClr val="dk1"/>
                </a:solidFill>
                <a:latin typeface="Georgia"/>
                <a:ea typeface="Georgia"/>
                <a:cs typeface="Georgia"/>
                <a:sym typeface="Georgia"/>
              </a:rPr>
              <a:t> 100 rows of </a:t>
            </a:r>
            <a:r>
              <a:rPr lang="en-US" sz="2400"/>
              <a:t>data</a:t>
            </a:r>
            <a:r>
              <a:rPr lang="en-US" sz="2400" b="0" i="0" u="none" strike="noStrike" cap="none">
                <a:solidFill>
                  <a:schemeClr val="dk1"/>
                </a:solidFill>
                <a:latin typeface="Georgia"/>
                <a:ea typeface="Georgia"/>
                <a:cs typeface="Georgia"/>
                <a:sym typeface="Georgia"/>
              </a:rPr>
              <a:t> may help us better understand if this is</a:t>
            </a:r>
            <a:r>
              <a:rPr lang="en-US" sz="2400"/>
              <a:t> the data set </a:t>
            </a:r>
            <a:r>
              <a:rPr lang="en-US" sz="2400" b="0" i="0" u="none" strike="noStrike" cap="none">
                <a:solidFill>
                  <a:schemeClr val="dk1"/>
                </a:solidFill>
                <a:latin typeface="Georgia"/>
                <a:ea typeface="Georgia"/>
                <a:cs typeface="Georgia"/>
                <a:sym typeface="Georgia"/>
              </a:rPr>
              <a:t>we need to answer our research questions. </a:t>
            </a:r>
            <a:br>
              <a:rPr lang="en-US" sz="2400" b="0" i="0" u="none" strike="noStrike" cap="none">
                <a:solidFill>
                  <a:schemeClr val="dk1"/>
                </a:solidFill>
                <a:latin typeface="Georgia"/>
                <a:ea typeface="Georgia"/>
                <a:cs typeface="Georgia"/>
                <a:sym typeface="Georgia"/>
              </a:rPr>
            </a:br>
            <a:endParaRPr sz="2400"/>
          </a:p>
          <a:p>
            <a:pPr marL="0" marR="0" lvl="0" indent="0" algn="l" rtl="0">
              <a:lnSpc>
                <a:spcPct val="114000"/>
              </a:lnSpc>
              <a:spcBef>
                <a:spcPts val="1200"/>
              </a:spcBef>
              <a:spcAft>
                <a:spcPts val="0"/>
              </a:spcAft>
              <a:buNone/>
            </a:pPr>
            <a:r>
              <a:rPr lang="en-US" sz="2400" b="0" i="0" u="none" strike="noStrike" cap="none">
                <a:solidFill>
                  <a:schemeClr val="dk1"/>
                </a:solidFill>
                <a:latin typeface="Georgia"/>
                <a:ea typeface="Georgia"/>
                <a:cs typeface="Georgia"/>
                <a:sym typeface="Georgia"/>
              </a:rPr>
              <a:t>This subset allows us to preview the data.</a:t>
            </a:r>
            <a:endParaRPr sz="2400"/>
          </a:p>
          <a:p>
            <a:pPr marL="0" marR="0" lvl="0" indent="0" algn="l" rtl="0">
              <a:lnSpc>
                <a:spcPct val="114000"/>
              </a:lnSpc>
              <a:spcBef>
                <a:spcPts val="1200"/>
              </a:spcBef>
              <a:spcAft>
                <a:spcPts val="0"/>
              </a:spcAft>
              <a:buNone/>
            </a:pPr>
            <a:endParaRPr sz="2400" b="0" i="0" u="none" strike="noStrike" cap="none">
              <a:solidFill>
                <a:schemeClr val="dk1"/>
              </a:solidFill>
              <a:latin typeface="Georgia"/>
              <a:ea typeface="Georgia"/>
              <a:cs typeface="Georgia"/>
              <a:sym typeface="Georgia"/>
            </a:endParaRPr>
          </a:p>
        </p:txBody>
      </p:sp>
    </p:spTree>
  </p:cSld>
  <p:clrMapOvr>
    <a:masterClrMapping/>
  </p:clrMapOvr>
  <p:transition spd="med">
    <p:fade thruBlk="1"/>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25"/>
        <p:cNvGrpSpPr/>
        <p:nvPr/>
      </p:nvGrpSpPr>
      <p:grpSpPr>
        <a:xfrm>
          <a:off x="0" y="0"/>
          <a:ext cx="0" cy="0"/>
          <a:chOff x="0" y="0"/>
          <a:chExt cx="0" cy="0"/>
        </a:xfrm>
      </p:grpSpPr>
      <p:sp>
        <p:nvSpPr>
          <p:cNvPr id="1326" name="Google Shape;1326;p173"/>
          <p:cNvSpPr txBox="1">
            <a:spLocks noGrp="1"/>
          </p:cNvSpPr>
          <p:nvPr>
            <p:ph type="title"/>
          </p:nvPr>
        </p:nvSpPr>
        <p:spPr>
          <a:xfrm>
            <a:off x="497380" y="596672"/>
            <a:ext cx="11773200" cy="74239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UNDERSTANDING THE </a:t>
            </a:r>
            <a:r>
              <a:rPr lang="en-US"/>
              <a:t>ADVENTURE WORKS </a:t>
            </a:r>
            <a:r>
              <a:rPr lang="en-US" sz="3200" b="1" i="0" u="none" strike="noStrike" cap="none">
                <a:solidFill>
                  <a:schemeClr val="dk1"/>
                </a:solidFill>
                <a:latin typeface="Oswald"/>
                <a:ea typeface="Oswald"/>
                <a:cs typeface="Oswald"/>
                <a:sym typeface="Oswald"/>
              </a:rPr>
              <a:t>DATABASE</a:t>
            </a:r>
            <a:endParaRPr sz="3200" b="1" i="0" u="none" strike="noStrike" cap="none">
              <a:solidFill>
                <a:schemeClr val="dk1"/>
              </a:solidFill>
              <a:latin typeface="Oswald"/>
              <a:ea typeface="Oswald"/>
              <a:cs typeface="Oswald"/>
              <a:sym typeface="Oswald"/>
            </a:endParaRPr>
          </a:p>
        </p:txBody>
      </p:sp>
      <p:sp>
        <p:nvSpPr>
          <p:cNvPr id="1327" name="Google Shape;1327;p173"/>
          <p:cNvSpPr txBox="1">
            <a:spLocks noGrp="1"/>
          </p:cNvSpPr>
          <p:nvPr>
            <p:ph type="body" idx="1"/>
          </p:nvPr>
        </p:nvSpPr>
        <p:spPr>
          <a:xfrm>
            <a:off x="2951450" y="2258824"/>
            <a:ext cx="8527946" cy="1826424"/>
          </a:xfrm>
          <a:prstGeom prst="rect">
            <a:avLst/>
          </a:prstGeom>
          <a:noFill/>
          <a:ln>
            <a:noFill/>
          </a:ln>
        </p:spPr>
        <p:txBody>
          <a:bodyPr spcFirstLastPara="1" wrap="square" lIns="91425" tIns="45700" rIns="91425" bIns="45700" anchor="t" anchorCtr="0">
            <a:noAutofit/>
          </a:bodyPr>
          <a:lstStyle/>
          <a:p>
            <a:pPr marL="341313" marR="0" lvl="0" indent="-341313" algn="l" rtl="0">
              <a:lnSpc>
                <a:spcPct val="100000"/>
              </a:lnSpc>
              <a:spcBef>
                <a:spcPts val="0"/>
              </a:spcBef>
              <a:spcAft>
                <a:spcPts val="0"/>
              </a:spcAft>
              <a:buClr>
                <a:schemeClr val="dk1"/>
              </a:buClr>
              <a:buSzPts val="1800"/>
              <a:buFont typeface="Calibri"/>
              <a:buAutoNum type="arabicPeriod"/>
            </a:pPr>
            <a:r>
              <a:rPr lang="en-US" sz="1800" b="0" i="0" u="none" strike="noStrike" cap="none">
                <a:solidFill>
                  <a:schemeClr val="dk1"/>
                </a:solidFill>
                <a:latin typeface="Georgia"/>
                <a:ea typeface="Georgia"/>
                <a:cs typeface="Georgia"/>
                <a:sym typeface="Georgia"/>
              </a:rPr>
              <a:t>Go through </a:t>
            </a:r>
            <a:r>
              <a:rPr lang="en-US"/>
              <a:t>the </a:t>
            </a:r>
            <a:r>
              <a:rPr lang="en-US" sz="1800" b="0" i="0" u="none" strike="noStrike" cap="none">
                <a:solidFill>
                  <a:schemeClr val="dk1"/>
                </a:solidFill>
                <a:latin typeface="Georgia"/>
                <a:ea typeface="Georgia"/>
                <a:cs typeface="Georgia"/>
                <a:sym typeface="Georgia"/>
              </a:rPr>
              <a:t>tables in the </a:t>
            </a:r>
            <a:r>
              <a:rPr lang="en-US" b="1"/>
              <a:t>production schema</a:t>
            </a:r>
            <a:r>
              <a:rPr lang="en-US" sz="1800" b="0" i="0" u="none" strike="noStrike" cap="none">
                <a:solidFill>
                  <a:schemeClr val="dk1"/>
                </a:solidFill>
                <a:latin typeface="Georgia"/>
                <a:ea typeface="Georgia"/>
                <a:cs typeface="Georgia"/>
                <a:sym typeface="Georgia"/>
              </a:rPr>
              <a:t> and explore the data </a:t>
            </a:r>
            <a:r>
              <a:rPr lang="en-US"/>
              <a:t>they contain.</a:t>
            </a:r>
            <a:endParaRPr/>
          </a:p>
          <a:p>
            <a:pPr marL="341313" marR="0" lvl="0" indent="-341313" algn="l" rtl="0">
              <a:lnSpc>
                <a:spcPct val="100000"/>
              </a:lnSpc>
              <a:spcBef>
                <a:spcPts val="600"/>
              </a:spcBef>
              <a:spcAft>
                <a:spcPts val="0"/>
              </a:spcAft>
              <a:buClr>
                <a:schemeClr val="dk1"/>
              </a:buClr>
              <a:buSzPts val="1800"/>
              <a:buFont typeface="Calibri"/>
              <a:buAutoNum type="arabicPeriod"/>
            </a:pPr>
            <a:r>
              <a:rPr lang="en-US"/>
              <a:t>Use the schema map to understand how tables are related to each other</a:t>
            </a:r>
            <a:endParaRPr/>
          </a:p>
          <a:p>
            <a:pPr marL="341313" marR="0" lvl="0" indent="-341313" algn="l" rtl="0">
              <a:lnSpc>
                <a:spcPct val="100000"/>
              </a:lnSpc>
              <a:spcBef>
                <a:spcPts val="600"/>
              </a:spcBef>
              <a:spcAft>
                <a:spcPts val="0"/>
              </a:spcAft>
              <a:buClr>
                <a:schemeClr val="dk1"/>
              </a:buClr>
              <a:buSzPts val="1800"/>
              <a:buFont typeface="Calibri"/>
              <a:buAutoNum type="arabicPeriod"/>
            </a:pPr>
            <a:r>
              <a:rPr lang="en-US" sz="1800" b="0" i="0" u="none" strike="noStrike" cap="none">
                <a:solidFill>
                  <a:schemeClr val="dk1"/>
                </a:solidFill>
                <a:latin typeface="Georgia"/>
                <a:ea typeface="Georgia"/>
                <a:cs typeface="Georgia"/>
                <a:sym typeface="Georgia"/>
              </a:rPr>
              <a:t>Take </a:t>
            </a:r>
            <a:r>
              <a:rPr lang="en-US"/>
              <a:t>five </a:t>
            </a:r>
            <a:r>
              <a:rPr lang="en-US" sz="1800" b="0" i="0" u="none" strike="noStrike" cap="none">
                <a:solidFill>
                  <a:schemeClr val="dk1"/>
                </a:solidFill>
                <a:latin typeface="Georgia"/>
                <a:ea typeface="Georgia"/>
                <a:cs typeface="Georgia"/>
                <a:sym typeface="Georgia"/>
              </a:rPr>
              <a:t>minutes and make notes about the database.</a:t>
            </a:r>
            <a:endParaRPr/>
          </a:p>
          <a:p>
            <a:pPr marL="341313" marR="0" lvl="0" indent="-227013" algn="l" rtl="0">
              <a:lnSpc>
                <a:spcPct val="100000"/>
              </a:lnSpc>
              <a:spcBef>
                <a:spcPts val="600"/>
              </a:spcBef>
              <a:spcAft>
                <a:spcPts val="0"/>
              </a:spcAft>
              <a:buClr>
                <a:schemeClr val="dk1"/>
              </a:buClr>
              <a:buSzPts val="1800"/>
              <a:buFont typeface="Calibri"/>
              <a:buNone/>
            </a:pPr>
            <a:endParaRPr sz="1800" b="0" i="0" u="none" strike="noStrike" cap="none">
              <a:solidFill>
                <a:schemeClr val="dk1"/>
              </a:solidFill>
              <a:latin typeface="Georgia"/>
              <a:ea typeface="Georgia"/>
              <a:cs typeface="Georgia"/>
              <a:sym typeface="Georgia"/>
            </a:endParaRPr>
          </a:p>
          <a:p>
            <a:pPr marL="341313" marR="0" lvl="0" indent="-227013" algn="l" rtl="0">
              <a:lnSpc>
                <a:spcPct val="100000"/>
              </a:lnSpc>
              <a:spcBef>
                <a:spcPts val="600"/>
              </a:spcBef>
              <a:spcAft>
                <a:spcPts val="0"/>
              </a:spcAft>
              <a:buClr>
                <a:schemeClr val="dk1"/>
              </a:buClr>
              <a:buSzPts val="1800"/>
              <a:buFont typeface="Calibri"/>
              <a:buNone/>
            </a:pPr>
            <a:endParaRPr sz="1800" b="0" i="0" u="none" strike="noStrike" cap="none">
              <a:solidFill>
                <a:schemeClr val="dk1"/>
              </a:solidFill>
              <a:latin typeface="Georgia"/>
              <a:ea typeface="Georgia"/>
              <a:cs typeface="Georgia"/>
              <a:sym typeface="Georgia"/>
            </a:endParaRPr>
          </a:p>
        </p:txBody>
      </p:sp>
      <p:sp>
        <p:nvSpPr>
          <p:cNvPr id="1328" name="Google Shape;1328;p173"/>
          <p:cNvSpPr txBox="1">
            <a:spLocks noGrp="1"/>
          </p:cNvSpPr>
          <p:nvPr>
            <p:ph type="body" idx="2"/>
          </p:nvPr>
        </p:nvSpPr>
        <p:spPr>
          <a:xfrm>
            <a:off x="2989799" y="4751090"/>
            <a:ext cx="8527946" cy="1660660"/>
          </a:xfrm>
          <a:prstGeom prst="rect">
            <a:avLst/>
          </a:prstGeom>
          <a:noFill/>
          <a:ln>
            <a:noFill/>
          </a:ln>
        </p:spPr>
        <p:txBody>
          <a:bodyPr spcFirstLastPara="1" wrap="square" lIns="91425" tIns="45700" rIns="91425" bIns="45700" anchor="t" anchorCtr="0">
            <a:noAutofit/>
          </a:bodyPr>
          <a:lstStyle/>
          <a:p>
            <a:pPr marL="341313" marR="0" lvl="0" indent="-341313" algn="l" rtl="0">
              <a:lnSpc>
                <a:spcPct val="100000"/>
              </a:lnSpc>
              <a:spcBef>
                <a:spcPts val="0"/>
              </a:spcBef>
              <a:spcAft>
                <a:spcPts val="0"/>
              </a:spcAft>
              <a:buClr>
                <a:schemeClr val="dk1"/>
              </a:buClr>
              <a:buSzPts val="1800"/>
              <a:buFont typeface="Calibri"/>
              <a:buAutoNum type="arabicPeriod"/>
            </a:pPr>
            <a:r>
              <a:rPr lang="en-US" sz="1800" b="0" i="0" u="none" strike="noStrike" cap="none">
                <a:solidFill>
                  <a:schemeClr val="dk1"/>
                </a:solidFill>
                <a:latin typeface="Georgia"/>
                <a:ea typeface="Georgia"/>
                <a:cs typeface="Georgia"/>
                <a:sym typeface="Georgia"/>
              </a:rPr>
              <a:t>Write a few sentences describing the data stored in each table.  </a:t>
            </a:r>
            <a:br>
              <a:rPr lang="en-US" sz="1800" b="0" i="0" u="none" strike="noStrike" cap="none">
                <a:solidFill>
                  <a:schemeClr val="dk1"/>
                </a:solidFill>
                <a:latin typeface="Georgia"/>
                <a:ea typeface="Georgia"/>
                <a:cs typeface="Georgia"/>
                <a:sym typeface="Georgia"/>
              </a:rPr>
            </a:br>
            <a:r>
              <a:rPr lang="en-US" sz="1800" b="0" i="0" u="none" strike="noStrike" cap="none">
                <a:solidFill>
                  <a:schemeClr val="dk1"/>
                </a:solidFill>
                <a:latin typeface="Georgia"/>
                <a:ea typeface="Georgia"/>
                <a:cs typeface="Georgia"/>
                <a:sym typeface="Georgia"/>
              </a:rPr>
              <a:t>Note the data types assigned to each column. </a:t>
            </a:r>
            <a:endParaRPr/>
          </a:p>
          <a:p>
            <a:pPr marL="341313" marR="0" lvl="0" indent="-341313" algn="l" rtl="0">
              <a:lnSpc>
                <a:spcPct val="100000"/>
              </a:lnSpc>
              <a:spcBef>
                <a:spcPts val="600"/>
              </a:spcBef>
              <a:spcAft>
                <a:spcPts val="0"/>
              </a:spcAft>
              <a:buClr>
                <a:schemeClr val="dk1"/>
              </a:buClr>
              <a:buSzPts val="1800"/>
              <a:buFont typeface="Calibri"/>
              <a:buAutoNum type="arabicPeriod"/>
            </a:pPr>
            <a:r>
              <a:rPr lang="en-US" sz="1800" b="0" i="0" u="none" strike="noStrike" cap="none">
                <a:solidFill>
                  <a:schemeClr val="dk1"/>
                </a:solidFill>
                <a:latin typeface="Georgia"/>
                <a:ea typeface="Georgia"/>
                <a:cs typeface="Georgia"/>
                <a:sym typeface="Georgia"/>
              </a:rPr>
              <a:t>What columns could serve as links between tables later in our data exploration?</a:t>
            </a:r>
            <a:endParaRPr/>
          </a:p>
        </p:txBody>
      </p:sp>
      <p:cxnSp>
        <p:nvCxnSpPr>
          <p:cNvPr id="1329" name="Google Shape;1329;p173"/>
          <p:cNvCxnSpPr/>
          <p:nvPr/>
        </p:nvCxnSpPr>
        <p:spPr>
          <a:xfrm rot="10800000">
            <a:off x="2497950" y="1755450"/>
            <a:ext cx="0" cy="4661100"/>
          </a:xfrm>
          <a:prstGeom prst="straightConnector1">
            <a:avLst/>
          </a:prstGeom>
          <a:noFill/>
          <a:ln w="9525" cap="flat" cmpd="sng">
            <a:solidFill>
              <a:srgbClr val="B7B7B7"/>
            </a:solidFill>
            <a:prstDash val="solid"/>
            <a:round/>
            <a:headEnd type="none" w="sm" len="sm"/>
            <a:tailEnd type="none" w="sm" len="sm"/>
          </a:ln>
        </p:spPr>
      </p:cxnSp>
    </p:spTree>
  </p:cSld>
  <p:clrMapOvr>
    <a:masterClrMapping/>
  </p:clrMapOvr>
  <p:transition spd="med">
    <p:fade thruBlk="1"/>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33"/>
        <p:cNvGrpSpPr/>
        <p:nvPr/>
      </p:nvGrpSpPr>
      <p:grpSpPr>
        <a:xfrm>
          <a:off x="0" y="0"/>
          <a:ext cx="0" cy="0"/>
          <a:chOff x="0" y="0"/>
          <a:chExt cx="0" cy="0"/>
        </a:xfrm>
      </p:grpSpPr>
      <p:sp>
        <p:nvSpPr>
          <p:cNvPr id="1334" name="Google Shape;1334;p174"/>
          <p:cNvSpPr/>
          <p:nvPr/>
        </p:nvSpPr>
        <p:spPr>
          <a:xfrm>
            <a:off x="673746" y="1490190"/>
            <a:ext cx="11734800" cy="2806799"/>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000000"/>
              </a:buClr>
              <a:buFont typeface="Arial"/>
              <a:buNone/>
            </a:pPr>
            <a:endParaRPr sz="1400" b="0" i="0" u="none" strike="noStrike" cap="none">
              <a:solidFill>
                <a:srgbClr val="000000"/>
              </a:solidFill>
              <a:latin typeface="Oswald"/>
              <a:ea typeface="Oswald"/>
              <a:cs typeface="Oswald"/>
              <a:sym typeface="Oswald"/>
            </a:endParaRPr>
          </a:p>
        </p:txBody>
      </p:sp>
      <p:sp>
        <p:nvSpPr>
          <p:cNvPr id="1335" name="Google Shape;1335;p174"/>
          <p:cNvSpPr txBox="1">
            <a:spLocks noGrp="1"/>
          </p:cNvSpPr>
          <p:nvPr>
            <p:ph type="title"/>
          </p:nvPr>
        </p:nvSpPr>
        <p:spPr>
          <a:xfrm>
            <a:off x="495928" y="600230"/>
            <a:ext cx="11838716" cy="72987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FUNDAMENTALS OF DATABASES AND SQL</a:t>
            </a:r>
            <a:endParaRPr sz="3200" b="1" i="0" u="none" strike="noStrike" cap="none">
              <a:solidFill>
                <a:schemeClr val="dk1"/>
              </a:solidFill>
              <a:latin typeface="Oswald"/>
              <a:ea typeface="Oswald"/>
              <a:cs typeface="Oswald"/>
              <a:sym typeface="Oswald"/>
            </a:endParaRPr>
          </a:p>
        </p:txBody>
      </p:sp>
      <p:sp>
        <p:nvSpPr>
          <p:cNvPr id="1336" name="Google Shape;1336;p174"/>
          <p:cNvSpPr txBox="1">
            <a:spLocks noGrp="1"/>
          </p:cNvSpPr>
          <p:nvPr>
            <p:ph type="body" idx="1"/>
          </p:nvPr>
        </p:nvSpPr>
        <p:spPr>
          <a:xfrm>
            <a:off x="496834" y="1440610"/>
            <a:ext cx="11916181" cy="5184861"/>
          </a:xfrm>
          <a:prstGeom prst="rect">
            <a:avLst/>
          </a:prstGeom>
          <a:noFill/>
          <a:ln>
            <a:noFill/>
          </a:ln>
        </p:spPr>
        <p:txBody>
          <a:bodyPr spcFirstLastPara="1" wrap="square" lIns="91425" tIns="45700" rIns="91425" bIns="45700" anchor="t" anchorCtr="0">
            <a:noAutofit/>
          </a:bodyPr>
          <a:lstStyle/>
          <a:p>
            <a:pPr marL="0" marR="0" lvl="0" indent="0" algn="l" rtl="0">
              <a:lnSpc>
                <a:spcPct val="85000"/>
              </a:lnSpc>
              <a:spcBef>
                <a:spcPts val="0"/>
              </a:spcBef>
              <a:spcAft>
                <a:spcPts val="0"/>
              </a:spcAft>
              <a:buClr>
                <a:schemeClr val="lt1"/>
              </a:buClr>
              <a:buFont typeface="Georgia"/>
              <a:buNone/>
            </a:pPr>
            <a:r>
              <a:rPr lang="en-US" sz="8000" b="1" i="0" u="none" strike="noStrike" cap="none">
                <a:solidFill>
                  <a:schemeClr val="lt1"/>
                </a:solidFill>
                <a:latin typeface="Oswald"/>
                <a:ea typeface="Oswald"/>
                <a:cs typeface="Oswald"/>
                <a:sym typeface="Oswald"/>
              </a:rPr>
              <a:t>GUIDED PRACTICE: </a:t>
            </a:r>
            <a:endParaRPr/>
          </a:p>
          <a:p>
            <a:pPr marL="0" marR="0" lvl="0" indent="0" algn="l" rtl="0">
              <a:lnSpc>
                <a:spcPct val="85000"/>
              </a:lnSpc>
              <a:spcBef>
                <a:spcPts val="0"/>
              </a:spcBef>
              <a:spcAft>
                <a:spcPts val="0"/>
              </a:spcAft>
              <a:buClr>
                <a:schemeClr val="lt1"/>
              </a:buClr>
              <a:buFont typeface="Georgia"/>
              <a:buNone/>
            </a:pPr>
            <a:r>
              <a:rPr lang="en-US" sz="8000" b="1" i="0" u="none" strike="noStrike" cap="none">
                <a:solidFill>
                  <a:schemeClr val="lt1"/>
                </a:solidFill>
                <a:latin typeface="Oswald"/>
                <a:ea typeface="Oswald"/>
                <a:cs typeface="Oswald"/>
                <a:sym typeface="Oswald"/>
              </a:rPr>
              <a:t>BASIC SQL </a:t>
            </a:r>
            <a:endParaRPr sz="8000" b="1" i="0" u="none" strike="noStrike" cap="none">
              <a:solidFill>
                <a:schemeClr val="lt1"/>
              </a:solidFill>
              <a:latin typeface="Oswald"/>
              <a:ea typeface="Oswald"/>
              <a:cs typeface="Oswald"/>
              <a:sym typeface="Oswald"/>
            </a:endParaRPr>
          </a:p>
        </p:txBody>
      </p:sp>
    </p:spTree>
  </p:cSld>
  <p:clrMapOvr>
    <a:masterClrMapping/>
  </p:clrMapOvr>
  <p:transition spd="med">
    <p:fade thruBlk="1"/>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40"/>
        <p:cNvGrpSpPr/>
        <p:nvPr/>
      </p:nvGrpSpPr>
      <p:grpSpPr>
        <a:xfrm>
          <a:off x="0" y="0"/>
          <a:ext cx="0" cy="0"/>
          <a:chOff x="0" y="0"/>
          <a:chExt cx="0" cy="0"/>
        </a:xfrm>
      </p:grpSpPr>
      <p:sp>
        <p:nvSpPr>
          <p:cNvPr id="1341" name="Google Shape;1341;p175"/>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a:t>
            </a:r>
            <a:endParaRPr sz="3200" b="1" i="0" u="none" strike="noStrike" cap="none">
              <a:solidFill>
                <a:schemeClr val="dk1"/>
              </a:solidFill>
              <a:latin typeface="Oswald"/>
              <a:ea typeface="Oswald"/>
              <a:cs typeface="Oswald"/>
              <a:sym typeface="Oswald"/>
            </a:endParaRPr>
          </a:p>
        </p:txBody>
      </p:sp>
      <p:sp>
        <p:nvSpPr>
          <p:cNvPr id="1342" name="Google Shape;1342;p175"/>
          <p:cNvSpPr txBox="1">
            <a:spLocks noGrp="1"/>
          </p:cNvSpPr>
          <p:nvPr>
            <p:ph type="body" idx="1"/>
          </p:nvPr>
        </p:nvSpPr>
        <p:spPr>
          <a:xfrm>
            <a:off x="591720" y="1477053"/>
            <a:ext cx="11637223" cy="5108021"/>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None/>
            </a:pPr>
            <a:r>
              <a:rPr lang="en-US" sz="2400" b="0" i="0" u="none" strike="noStrike" cap="none">
                <a:solidFill>
                  <a:schemeClr val="dk1"/>
                </a:solidFill>
                <a:latin typeface="Georgia"/>
                <a:ea typeface="Georgia"/>
                <a:cs typeface="Georgia"/>
                <a:sym typeface="Georgia"/>
              </a:rPr>
              <a:t>SQL is used to communicate questions to the database. </a:t>
            </a:r>
            <a:r>
              <a:rPr lang="en-US" sz="2400"/>
              <a:t>The </a:t>
            </a:r>
            <a:r>
              <a:rPr lang="en-US" sz="2400" b="0" i="0" u="none" strike="noStrike" cap="none">
                <a:solidFill>
                  <a:schemeClr val="dk1"/>
                </a:solidFill>
                <a:latin typeface="Georgia"/>
                <a:ea typeface="Georgia"/>
                <a:cs typeface="Georgia"/>
                <a:sym typeface="Georgia"/>
              </a:rPr>
              <a:t>three main clauses are </a:t>
            </a:r>
            <a:r>
              <a:rPr lang="en-US" sz="2400" b="1" i="0" u="none" strike="noStrike" cap="none">
                <a:solidFill>
                  <a:srgbClr val="7A1743"/>
                </a:solidFill>
                <a:latin typeface="Roboto Mono"/>
                <a:ea typeface="Roboto Mono"/>
                <a:cs typeface="Roboto Mono"/>
                <a:sym typeface="Roboto Mono"/>
              </a:rPr>
              <a:t>SELECT</a:t>
            </a:r>
            <a:r>
              <a:rPr lang="en-US" sz="2400" b="0" i="0" u="none" strike="noStrike" cap="none">
                <a:solidFill>
                  <a:schemeClr val="dk1"/>
                </a:solidFill>
                <a:latin typeface="Georgia"/>
                <a:ea typeface="Georgia"/>
                <a:cs typeface="Georgia"/>
                <a:sym typeface="Georgia"/>
              </a:rPr>
              <a:t>, </a:t>
            </a:r>
            <a:r>
              <a:rPr lang="en-US" sz="2400" b="1">
                <a:solidFill>
                  <a:srgbClr val="7A1743"/>
                </a:solidFill>
                <a:latin typeface="Roboto Mono"/>
                <a:ea typeface="Roboto Mono"/>
                <a:cs typeface="Roboto Mono"/>
                <a:sym typeface="Roboto Mono"/>
              </a:rPr>
              <a:t>FROM</a:t>
            </a:r>
            <a:r>
              <a:rPr lang="en-US" sz="2400" b="0" i="0" u="none" strike="noStrike" cap="none">
                <a:solidFill>
                  <a:schemeClr val="dk1"/>
                </a:solidFill>
                <a:latin typeface="Roboto Mono"/>
                <a:ea typeface="Roboto Mono"/>
                <a:cs typeface="Roboto Mono"/>
                <a:sym typeface="Roboto Mono"/>
              </a:rPr>
              <a:t>,</a:t>
            </a:r>
            <a:r>
              <a:rPr lang="en-US" sz="2400" b="0" i="0" u="none" strike="noStrike" cap="none">
                <a:solidFill>
                  <a:schemeClr val="dk1"/>
                </a:solidFill>
                <a:latin typeface="Georgia"/>
                <a:ea typeface="Georgia"/>
                <a:cs typeface="Georgia"/>
                <a:sym typeface="Georgia"/>
              </a:rPr>
              <a:t> and </a:t>
            </a:r>
            <a:r>
              <a:rPr lang="en-US" sz="2400" b="1">
                <a:solidFill>
                  <a:srgbClr val="7A1743"/>
                </a:solidFill>
                <a:latin typeface="Roboto Mono"/>
                <a:ea typeface="Roboto Mono"/>
                <a:cs typeface="Roboto Mono"/>
                <a:sym typeface="Roboto Mono"/>
              </a:rPr>
              <a:t>WHERE</a:t>
            </a:r>
            <a:r>
              <a:rPr lang="en-US" sz="2400" b="0" i="0" u="none" strike="noStrike" cap="none">
                <a:solidFill>
                  <a:schemeClr val="dk1"/>
                </a:solidFill>
                <a:latin typeface="Georgia"/>
                <a:ea typeface="Georgia"/>
                <a:cs typeface="Georgia"/>
                <a:sym typeface="Georgia"/>
              </a:rPr>
              <a:t>. </a:t>
            </a:r>
            <a:br>
              <a:rPr lang="en-US" sz="2400" b="0" i="0" u="none" strike="noStrike" cap="none">
                <a:solidFill>
                  <a:schemeClr val="dk1"/>
                </a:solidFill>
                <a:latin typeface="Georgia"/>
                <a:ea typeface="Georgia"/>
                <a:cs typeface="Georgia"/>
                <a:sym typeface="Georgia"/>
              </a:rPr>
            </a:br>
            <a:endParaRPr sz="2400"/>
          </a:p>
          <a:p>
            <a:pPr marL="457200" marR="0" lvl="0" indent="-381000" algn="l" rtl="0">
              <a:lnSpc>
                <a:spcPct val="110000"/>
              </a:lnSpc>
              <a:spcBef>
                <a:spcPts val="0"/>
              </a:spcBef>
              <a:spcAft>
                <a:spcPts val="0"/>
              </a:spcAft>
              <a:buSzPts val="2400"/>
              <a:buAutoNum type="arabicPeriod"/>
            </a:pPr>
            <a:r>
              <a:rPr lang="en-US" sz="2400" b="1">
                <a:solidFill>
                  <a:srgbClr val="7A1743"/>
                </a:solidFill>
                <a:latin typeface="Roboto Mono"/>
                <a:ea typeface="Roboto Mono"/>
                <a:cs typeface="Roboto Mono"/>
                <a:sym typeface="Roboto Mono"/>
              </a:rPr>
              <a:t>SELECT</a:t>
            </a:r>
            <a:r>
              <a:rPr lang="en-US" sz="2400" b="0" i="0" u="none" strike="noStrike" cap="none">
                <a:solidFill>
                  <a:schemeClr val="dk1"/>
                </a:solidFill>
                <a:latin typeface="Roboto Mono"/>
                <a:ea typeface="Roboto Mono"/>
                <a:cs typeface="Roboto Mono"/>
                <a:sym typeface="Roboto Mono"/>
              </a:rPr>
              <a:t> </a:t>
            </a:r>
            <a:endParaRPr sz="2400"/>
          </a:p>
          <a:p>
            <a:pPr marL="1117600" marR="0" lvl="2" indent="-254635" algn="l" rtl="0">
              <a:lnSpc>
                <a:spcPct val="110000"/>
              </a:lnSpc>
              <a:spcBef>
                <a:spcPts val="600"/>
              </a:spcBef>
              <a:spcAft>
                <a:spcPts val="0"/>
              </a:spcAft>
              <a:buClr>
                <a:schemeClr val="dk1"/>
              </a:buClr>
              <a:buSzPts val="2400"/>
              <a:buFont typeface="Georgia"/>
              <a:buChar char="‣"/>
            </a:pPr>
            <a:r>
              <a:rPr lang="en-US" sz="2400" b="0" i="0" u="none" strike="noStrike" cap="none">
                <a:solidFill>
                  <a:schemeClr val="dk1"/>
                </a:solidFill>
                <a:latin typeface="Georgia"/>
                <a:ea typeface="Georgia"/>
                <a:cs typeface="Georgia"/>
                <a:sym typeface="Georgia"/>
              </a:rPr>
              <a:t>Allows you to select certain columns from a table.</a:t>
            </a:r>
            <a:endParaRPr sz="2400"/>
          </a:p>
          <a:p>
            <a:pPr marL="1117600" marR="0" lvl="2" indent="-254635" algn="l" rtl="0">
              <a:lnSpc>
                <a:spcPct val="110000"/>
              </a:lnSpc>
              <a:spcBef>
                <a:spcPts val="0"/>
              </a:spcBef>
              <a:spcAft>
                <a:spcPts val="0"/>
              </a:spcAft>
              <a:buClr>
                <a:schemeClr val="dk1"/>
              </a:buClr>
              <a:buSzPts val="2400"/>
              <a:buFont typeface="Georgia"/>
              <a:buChar char="‣"/>
            </a:pPr>
            <a:r>
              <a:rPr lang="en-US" sz="2400" b="0" i="0" u="none" strike="noStrike" cap="none">
                <a:solidFill>
                  <a:schemeClr val="dk1"/>
                </a:solidFill>
                <a:latin typeface="Georgia"/>
                <a:ea typeface="Georgia"/>
                <a:cs typeface="Georgia"/>
                <a:sym typeface="Georgia"/>
              </a:rPr>
              <a:t>Determines which columns of information are downloaded.</a:t>
            </a:r>
            <a:endParaRPr sz="2400"/>
          </a:p>
          <a:p>
            <a:pPr marL="0" marR="0" lvl="0" indent="0" algn="l" rtl="0">
              <a:lnSpc>
                <a:spcPct val="110000"/>
              </a:lnSpc>
              <a:spcBef>
                <a:spcPts val="0"/>
              </a:spcBef>
              <a:spcAft>
                <a:spcPts val="0"/>
              </a:spcAft>
              <a:buClr>
                <a:srgbClr val="000000"/>
              </a:buClr>
              <a:buSzPts val="1100"/>
              <a:buFont typeface="Arial"/>
              <a:buNone/>
            </a:pPr>
            <a:r>
              <a:rPr lang="en-US" sz="2400">
                <a:solidFill>
                  <a:srgbClr val="000000"/>
                </a:solidFill>
              </a:rPr>
              <a:t>2.</a:t>
            </a:r>
            <a:r>
              <a:rPr lang="en-US" sz="2400" b="1">
                <a:solidFill>
                  <a:srgbClr val="7A1743"/>
                </a:solidFill>
                <a:latin typeface="Roboto Mono"/>
                <a:ea typeface="Roboto Mono"/>
                <a:cs typeface="Roboto Mono"/>
                <a:sym typeface="Roboto Mono"/>
              </a:rPr>
              <a:t> FROM</a:t>
            </a:r>
            <a:r>
              <a:rPr lang="en-US" sz="2400" b="0" i="0" u="none" strike="noStrike" cap="none">
                <a:solidFill>
                  <a:schemeClr val="dk1"/>
                </a:solidFill>
                <a:latin typeface="Georgia"/>
                <a:ea typeface="Georgia"/>
                <a:cs typeface="Georgia"/>
                <a:sym typeface="Georgia"/>
              </a:rPr>
              <a:t> </a:t>
            </a:r>
            <a:endParaRPr sz="2400"/>
          </a:p>
          <a:p>
            <a:pPr marL="1117600" marR="0" lvl="2" indent="-254635" algn="l" rtl="0">
              <a:lnSpc>
                <a:spcPct val="110000"/>
              </a:lnSpc>
              <a:spcBef>
                <a:spcPts val="600"/>
              </a:spcBef>
              <a:spcAft>
                <a:spcPts val="0"/>
              </a:spcAft>
              <a:buClr>
                <a:schemeClr val="dk1"/>
              </a:buClr>
              <a:buSzPts val="2400"/>
              <a:buFont typeface="Georgia"/>
              <a:buChar char="‣"/>
            </a:pPr>
            <a:r>
              <a:rPr lang="en-US" sz="2400" b="0" i="0" u="none" strike="noStrike" cap="none">
                <a:solidFill>
                  <a:schemeClr val="dk1"/>
                </a:solidFill>
                <a:latin typeface="Georgia"/>
                <a:ea typeface="Georgia"/>
                <a:cs typeface="Georgia"/>
                <a:sym typeface="Georgia"/>
              </a:rPr>
              <a:t>Specifies the tables from w</a:t>
            </a:r>
            <a:r>
              <a:rPr lang="en-US" sz="2400"/>
              <a:t>hich t</a:t>
            </a:r>
            <a:r>
              <a:rPr lang="en-US" sz="2400" b="0" i="0" u="none" strike="noStrike" cap="none">
                <a:solidFill>
                  <a:schemeClr val="dk1"/>
                </a:solidFill>
                <a:latin typeface="Georgia"/>
                <a:ea typeface="Georgia"/>
                <a:cs typeface="Georgia"/>
                <a:sym typeface="Georgia"/>
              </a:rPr>
              <a:t>he query extracts data. </a:t>
            </a:r>
            <a:endParaRPr sz="2400"/>
          </a:p>
          <a:p>
            <a:pPr marL="0" marR="0" lvl="0" indent="0" algn="l" rtl="0">
              <a:lnSpc>
                <a:spcPct val="110000"/>
              </a:lnSpc>
              <a:spcBef>
                <a:spcPts val="0"/>
              </a:spcBef>
              <a:spcAft>
                <a:spcPts val="0"/>
              </a:spcAft>
              <a:buClr>
                <a:srgbClr val="000000"/>
              </a:buClr>
              <a:buSzPts val="1100"/>
              <a:buFont typeface="Arial"/>
              <a:buNone/>
            </a:pPr>
            <a:r>
              <a:rPr lang="en-US" sz="2400">
                <a:solidFill>
                  <a:srgbClr val="000000"/>
                </a:solidFill>
              </a:rPr>
              <a:t>3.</a:t>
            </a:r>
            <a:r>
              <a:rPr lang="en-US" sz="2400" b="1">
                <a:solidFill>
                  <a:srgbClr val="7A1743"/>
                </a:solidFill>
                <a:latin typeface="Roboto Mono"/>
                <a:ea typeface="Roboto Mono"/>
                <a:cs typeface="Roboto Mono"/>
                <a:sym typeface="Roboto Mono"/>
              </a:rPr>
              <a:t> WHERE</a:t>
            </a:r>
            <a:r>
              <a:rPr lang="en-US" sz="2400" b="0" i="0" u="none" strike="noStrike" cap="none">
                <a:solidFill>
                  <a:schemeClr val="dk1"/>
                </a:solidFill>
                <a:latin typeface="Georgia"/>
                <a:ea typeface="Georgia"/>
                <a:cs typeface="Georgia"/>
                <a:sym typeface="Georgia"/>
              </a:rPr>
              <a:t> </a:t>
            </a:r>
            <a:endParaRPr sz="2400"/>
          </a:p>
          <a:p>
            <a:pPr marL="1117600" marR="0" lvl="2" indent="-254635" algn="l" rtl="0">
              <a:lnSpc>
                <a:spcPct val="110000"/>
              </a:lnSpc>
              <a:spcBef>
                <a:spcPts val="600"/>
              </a:spcBef>
              <a:spcAft>
                <a:spcPts val="0"/>
              </a:spcAft>
              <a:buClr>
                <a:schemeClr val="dk1"/>
              </a:buClr>
              <a:buSzPts val="2400"/>
              <a:buFont typeface="Georgia"/>
              <a:buChar char="‣"/>
            </a:pPr>
            <a:r>
              <a:rPr lang="en-US" sz="2400" b="0" i="0" u="none" strike="noStrike" cap="none">
                <a:solidFill>
                  <a:schemeClr val="dk1"/>
                </a:solidFill>
                <a:latin typeface="Georgia"/>
                <a:ea typeface="Georgia"/>
                <a:cs typeface="Georgia"/>
                <a:sym typeface="Georgia"/>
              </a:rPr>
              <a:t>Defines the relationships between the tables (</a:t>
            </a:r>
            <a:r>
              <a:rPr lang="en-US" sz="2400"/>
              <a:t>JOIN</a:t>
            </a:r>
            <a:r>
              <a:rPr lang="en-US" sz="2400" b="0" i="0" u="none" strike="noStrike" cap="none">
                <a:solidFill>
                  <a:schemeClr val="dk1"/>
                </a:solidFill>
                <a:latin typeface="Georgia"/>
                <a:ea typeface="Georgia"/>
                <a:cs typeface="Georgia"/>
                <a:sym typeface="Georgia"/>
              </a:rPr>
              <a:t> conditions). </a:t>
            </a:r>
            <a:endParaRPr sz="2400"/>
          </a:p>
          <a:p>
            <a:pPr marL="1117600" marR="0" lvl="2" indent="-254635" algn="l" rtl="0">
              <a:lnSpc>
                <a:spcPct val="110000"/>
              </a:lnSpc>
              <a:spcBef>
                <a:spcPts val="0"/>
              </a:spcBef>
              <a:spcAft>
                <a:spcPts val="0"/>
              </a:spcAft>
              <a:buClr>
                <a:schemeClr val="dk1"/>
              </a:buClr>
              <a:buSzPts val="2400"/>
              <a:buFont typeface="Georgia"/>
              <a:buChar char="‣"/>
            </a:pPr>
            <a:r>
              <a:rPr lang="en-US" sz="2400" b="0" i="0" u="none" strike="noStrike" cap="none">
                <a:solidFill>
                  <a:schemeClr val="dk1"/>
                </a:solidFill>
                <a:latin typeface="Georgia"/>
                <a:ea typeface="Georgia"/>
                <a:cs typeface="Georgia"/>
                <a:sym typeface="Georgia"/>
              </a:rPr>
              <a:t>Determines which rows are selected from the tables.</a:t>
            </a:r>
            <a:endParaRPr sz="2400" b="0" i="0" u="none" strike="noStrike" cap="none">
              <a:solidFill>
                <a:schemeClr val="dk1"/>
              </a:solidFill>
              <a:latin typeface="Georgia"/>
              <a:ea typeface="Georgia"/>
              <a:cs typeface="Georgia"/>
              <a:sym typeface="Georgia"/>
            </a:endParaRPr>
          </a:p>
          <a:p>
            <a:pPr marL="0" marR="0" lvl="0" indent="0" algn="l" rtl="0">
              <a:lnSpc>
                <a:spcPct val="110000"/>
              </a:lnSpc>
              <a:spcBef>
                <a:spcPts val="0"/>
              </a:spcBef>
              <a:spcAft>
                <a:spcPts val="0"/>
              </a:spcAft>
              <a:buNone/>
            </a:pPr>
            <a:endParaRPr sz="2400"/>
          </a:p>
          <a:p>
            <a:pPr marL="236538" marR="0" lvl="0" indent="-72073" algn="l" rtl="0">
              <a:lnSpc>
                <a:spcPct val="104000"/>
              </a:lnSpc>
              <a:spcBef>
                <a:spcPts val="0"/>
              </a:spcBef>
              <a:spcAft>
                <a:spcPts val="0"/>
              </a:spcAft>
              <a:buClr>
                <a:schemeClr val="dk1"/>
              </a:buClr>
              <a:buSzPts val="2590"/>
              <a:buFont typeface="Georgia"/>
              <a:buNone/>
            </a:pPr>
            <a:endParaRPr sz="2400" b="0" i="0" u="none" strike="noStrike" cap="none">
              <a:solidFill>
                <a:schemeClr val="dk1"/>
              </a:solidFill>
              <a:latin typeface="Georgia"/>
              <a:ea typeface="Georgia"/>
              <a:cs typeface="Georgia"/>
              <a:sym typeface="Georgia"/>
            </a:endParaRPr>
          </a:p>
        </p:txBody>
      </p:sp>
    </p:spTree>
  </p:cSld>
  <p:clrMapOvr>
    <a:masterClrMapping/>
  </p:clrMapOvr>
  <p:transition spd="med">
    <p:fade thruBlk="1"/>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46"/>
        <p:cNvGrpSpPr/>
        <p:nvPr/>
      </p:nvGrpSpPr>
      <p:grpSpPr>
        <a:xfrm>
          <a:off x="0" y="0"/>
          <a:ext cx="0" cy="0"/>
          <a:chOff x="0" y="0"/>
          <a:chExt cx="0" cy="0"/>
        </a:xfrm>
      </p:grpSpPr>
      <p:sp>
        <p:nvSpPr>
          <p:cNvPr id="1347" name="Google Shape;1347;p176"/>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a:t>
            </a:r>
            <a:endParaRPr sz="3200" b="1" i="0" u="none" strike="noStrike" cap="none">
              <a:solidFill>
                <a:schemeClr val="dk1"/>
              </a:solidFill>
              <a:latin typeface="Oswald"/>
              <a:ea typeface="Oswald"/>
              <a:cs typeface="Oswald"/>
              <a:sym typeface="Oswald"/>
            </a:endParaRPr>
          </a:p>
        </p:txBody>
      </p:sp>
      <p:sp>
        <p:nvSpPr>
          <p:cNvPr id="1348" name="Google Shape;1348;p176"/>
          <p:cNvSpPr txBox="1">
            <a:spLocks noGrp="1"/>
          </p:cNvSpPr>
          <p:nvPr>
            <p:ph type="body" idx="1"/>
          </p:nvPr>
        </p:nvSpPr>
        <p:spPr>
          <a:xfrm>
            <a:off x="591720" y="1477053"/>
            <a:ext cx="11637223" cy="5108021"/>
          </a:xfrm>
          <a:prstGeom prst="rect">
            <a:avLst/>
          </a:prstGeom>
          <a:noFill/>
          <a:ln>
            <a:noFill/>
          </a:ln>
        </p:spPr>
        <p:txBody>
          <a:bodyPr spcFirstLastPara="1" wrap="square" lIns="91425" tIns="45700" rIns="91425" bIns="45700" anchor="t" anchorCtr="0">
            <a:noAutofit/>
          </a:bodyPr>
          <a:lstStyle/>
          <a:p>
            <a:pPr marL="0" marR="0" lvl="0" indent="0" algn="l" rtl="0">
              <a:lnSpc>
                <a:spcPct val="114000"/>
              </a:lnSpc>
              <a:spcBef>
                <a:spcPts val="0"/>
              </a:spcBef>
              <a:spcAft>
                <a:spcPts val="0"/>
              </a:spcAft>
              <a:buNone/>
            </a:pPr>
            <a:r>
              <a:rPr lang="en-US" sz="2400" b="0" i="0" u="none" strike="noStrike" cap="none">
                <a:solidFill>
                  <a:schemeClr val="dk1"/>
                </a:solidFill>
                <a:latin typeface="Georgia"/>
                <a:ea typeface="Georgia"/>
                <a:cs typeface="Georgia"/>
                <a:sym typeface="Georgia"/>
              </a:rPr>
              <a:t>When we selected the top 100 rows of a table using the View Data menu or Query Tool menu selections, we actually ran a SQL statement in the background:</a:t>
            </a:r>
            <a:endParaRPr sz="2400"/>
          </a:p>
          <a:p>
            <a:pPr marL="0" marR="0" lvl="0" indent="0" algn="l" rtl="0">
              <a:lnSpc>
                <a:spcPct val="114000"/>
              </a:lnSpc>
              <a:spcBef>
                <a:spcPts val="1200"/>
              </a:spcBef>
              <a:spcAft>
                <a:spcPts val="0"/>
              </a:spcAft>
              <a:buClr>
                <a:srgbClr val="000000"/>
              </a:buClr>
              <a:buFont typeface="Georgia"/>
              <a:buNone/>
            </a:pPr>
            <a:r>
              <a:rPr lang="en-US" sz="2400" b="0" i="0" u="none" strike="noStrike" cap="none">
                <a:solidFill>
                  <a:srgbClr val="000000"/>
                </a:solidFill>
                <a:latin typeface="Roboto Mono"/>
                <a:ea typeface="Roboto Mono"/>
                <a:cs typeface="Roboto Mono"/>
                <a:sym typeface="Roboto Mono"/>
              </a:rPr>
              <a:t>	</a:t>
            </a:r>
            <a:r>
              <a:rPr lang="en-US" sz="2400" b="0" i="0" u="none" strike="noStrike" cap="none">
                <a:solidFill>
                  <a:srgbClr val="7A1743"/>
                </a:solidFill>
                <a:latin typeface="Roboto Mono"/>
                <a:ea typeface="Roboto Mono"/>
                <a:cs typeface="Roboto Mono"/>
                <a:sym typeface="Roboto Mono"/>
              </a:rPr>
              <a:t>	</a:t>
            </a:r>
            <a:r>
              <a:rPr lang="en-US" sz="2400" b="1" i="0" u="none" strike="noStrike" cap="none">
                <a:solidFill>
                  <a:srgbClr val="7A1743"/>
                </a:solidFill>
                <a:latin typeface="Roboto Mono"/>
                <a:ea typeface="Roboto Mono"/>
                <a:cs typeface="Roboto Mono"/>
                <a:sym typeface="Roboto Mono"/>
              </a:rPr>
              <a:t>SELECT * FROM production.product LIMIT 100;</a:t>
            </a:r>
            <a:br>
              <a:rPr lang="en-US" sz="2400" b="1">
                <a:solidFill>
                  <a:srgbClr val="7A1743"/>
                </a:solidFill>
              </a:rPr>
            </a:br>
            <a:endParaRPr sz="2400"/>
          </a:p>
          <a:p>
            <a:pPr marL="0" marR="0" lvl="0" indent="0" algn="l" rtl="0">
              <a:lnSpc>
                <a:spcPct val="114000"/>
              </a:lnSpc>
              <a:spcBef>
                <a:spcPts val="2400"/>
              </a:spcBef>
              <a:spcAft>
                <a:spcPts val="0"/>
              </a:spcAft>
              <a:buNone/>
            </a:pPr>
            <a:r>
              <a:rPr lang="en-US" sz="2400" b="0" i="0" u="none" strike="noStrike" cap="none">
                <a:solidFill>
                  <a:schemeClr val="dk1"/>
                </a:solidFill>
                <a:latin typeface="Georgia"/>
                <a:ea typeface="Georgia"/>
                <a:cs typeface="Georgia"/>
                <a:sym typeface="Georgia"/>
              </a:rPr>
              <a:t>Let’s think through these questions:</a:t>
            </a:r>
            <a:endParaRPr sz="2400"/>
          </a:p>
          <a:p>
            <a:pPr marL="914400" marR="0" lvl="2" indent="-203200" algn="l" rtl="0">
              <a:lnSpc>
                <a:spcPct val="114000"/>
              </a:lnSpc>
              <a:spcBef>
                <a:spcPts val="600"/>
              </a:spcBef>
              <a:spcAft>
                <a:spcPts val="0"/>
              </a:spcAft>
              <a:buClr>
                <a:schemeClr val="dk1"/>
              </a:buClr>
              <a:buSzPts val="2400"/>
              <a:buFont typeface="Arial"/>
              <a:buChar char="•"/>
            </a:pPr>
            <a:r>
              <a:rPr lang="en-US" sz="2400" b="0" i="0" u="none" strike="noStrike" cap="none">
                <a:solidFill>
                  <a:schemeClr val="dk1"/>
                </a:solidFill>
                <a:latin typeface="Georgia"/>
                <a:ea typeface="Georgia"/>
                <a:cs typeface="Georgia"/>
                <a:sym typeface="Georgia"/>
              </a:rPr>
              <a:t>What does </a:t>
            </a:r>
            <a:r>
              <a:rPr lang="en-US" sz="2400" b="1" i="0" u="none" strike="noStrike" cap="none">
                <a:solidFill>
                  <a:srgbClr val="7A1743"/>
                </a:solidFill>
                <a:latin typeface="Roboto Mono"/>
                <a:ea typeface="Roboto Mono"/>
                <a:cs typeface="Roboto Mono"/>
                <a:sym typeface="Roboto Mono"/>
              </a:rPr>
              <a:t>*</a:t>
            </a:r>
            <a:r>
              <a:rPr lang="en-US" sz="2400" b="0" i="0" u="none" strike="noStrike" cap="none">
                <a:solidFill>
                  <a:schemeClr val="dk1"/>
                </a:solidFill>
                <a:latin typeface="Georgia"/>
                <a:ea typeface="Georgia"/>
                <a:cs typeface="Georgia"/>
                <a:sym typeface="Georgia"/>
              </a:rPr>
              <a:t> mean? </a:t>
            </a:r>
            <a:endParaRPr sz="2400"/>
          </a:p>
          <a:p>
            <a:pPr marL="914400" marR="0" lvl="2" indent="-203200" algn="l" rtl="0">
              <a:lnSpc>
                <a:spcPct val="114000"/>
              </a:lnSpc>
              <a:spcBef>
                <a:spcPts val="600"/>
              </a:spcBef>
              <a:spcAft>
                <a:spcPts val="0"/>
              </a:spcAft>
              <a:buClr>
                <a:schemeClr val="dk1"/>
              </a:buClr>
              <a:buSzPts val="2400"/>
              <a:buFont typeface="Arial"/>
              <a:buChar char="•"/>
            </a:pPr>
            <a:r>
              <a:rPr lang="en-US" sz="2400" b="0" i="0" u="none" strike="noStrike" cap="none">
                <a:solidFill>
                  <a:schemeClr val="dk1"/>
                </a:solidFill>
                <a:latin typeface="Georgia"/>
                <a:ea typeface="Georgia"/>
                <a:cs typeface="Georgia"/>
                <a:sym typeface="Georgia"/>
              </a:rPr>
              <a:t>What does “</a:t>
            </a:r>
            <a:r>
              <a:rPr lang="en-US" sz="2400" b="1" i="0" u="none" strike="noStrike" cap="none">
                <a:solidFill>
                  <a:srgbClr val="7A1743"/>
                </a:solidFill>
                <a:latin typeface="Roboto Mono"/>
                <a:ea typeface="Roboto Mono"/>
                <a:cs typeface="Roboto Mono"/>
                <a:sym typeface="Roboto Mono"/>
              </a:rPr>
              <a:t>FROM product</a:t>
            </a:r>
            <a:r>
              <a:rPr lang="en-US" sz="2400" b="1">
                <a:solidFill>
                  <a:srgbClr val="7A1743"/>
                </a:solidFill>
                <a:latin typeface="Roboto Mono"/>
                <a:ea typeface="Roboto Mono"/>
                <a:cs typeface="Roboto Mono"/>
                <a:sym typeface="Roboto Mono"/>
              </a:rPr>
              <a:t>ion.product</a:t>
            </a:r>
            <a:r>
              <a:rPr lang="en-US" sz="2400" b="0" i="0" u="none" strike="noStrike" cap="none">
                <a:solidFill>
                  <a:schemeClr val="dk1"/>
                </a:solidFill>
                <a:latin typeface="Georgia"/>
                <a:ea typeface="Georgia"/>
                <a:cs typeface="Georgia"/>
                <a:sym typeface="Georgia"/>
              </a:rPr>
              <a:t>” mean?</a:t>
            </a:r>
            <a:endParaRPr sz="2400"/>
          </a:p>
          <a:p>
            <a:pPr marL="914400" marR="0" lvl="2" indent="-203200" algn="l" rtl="0">
              <a:lnSpc>
                <a:spcPct val="114000"/>
              </a:lnSpc>
              <a:spcBef>
                <a:spcPts val="600"/>
              </a:spcBef>
              <a:spcAft>
                <a:spcPts val="0"/>
              </a:spcAft>
              <a:buClr>
                <a:schemeClr val="dk1"/>
              </a:buClr>
              <a:buSzPts val="2400"/>
              <a:buFont typeface="Arial"/>
              <a:buChar char="•"/>
            </a:pPr>
            <a:r>
              <a:rPr lang="en-US" sz="2400" b="0" i="0" u="none" strike="noStrike" cap="none">
                <a:solidFill>
                  <a:schemeClr val="dk1"/>
                </a:solidFill>
                <a:latin typeface="Georgia"/>
                <a:ea typeface="Georgia"/>
                <a:cs typeface="Georgia"/>
                <a:sym typeface="Georgia"/>
              </a:rPr>
              <a:t>What does the </a:t>
            </a:r>
            <a:r>
              <a:rPr lang="en-US" sz="2400" b="1" i="0" u="none" strike="noStrike" cap="none">
                <a:solidFill>
                  <a:srgbClr val="7A1743"/>
                </a:solidFill>
                <a:latin typeface="Roboto Mono"/>
                <a:ea typeface="Roboto Mono"/>
                <a:cs typeface="Roboto Mono"/>
                <a:sym typeface="Roboto Mono"/>
              </a:rPr>
              <a:t>LIMIT</a:t>
            </a:r>
            <a:r>
              <a:rPr lang="en-US" sz="2400" b="0" i="0" u="none" strike="noStrike" cap="none">
                <a:solidFill>
                  <a:schemeClr val="dk1"/>
                </a:solidFill>
                <a:latin typeface="Georgia"/>
                <a:ea typeface="Georgia"/>
                <a:cs typeface="Georgia"/>
                <a:sym typeface="Georgia"/>
              </a:rPr>
              <a:t> do?</a:t>
            </a:r>
            <a:endParaRPr sz="2400" b="0" i="0" u="none" strike="noStrike" cap="none">
              <a:solidFill>
                <a:schemeClr val="dk1"/>
              </a:solidFill>
              <a:latin typeface="Georgia"/>
              <a:ea typeface="Georgia"/>
              <a:cs typeface="Georgia"/>
              <a:sym typeface="Georgia"/>
            </a:endParaRPr>
          </a:p>
        </p:txBody>
      </p:sp>
    </p:spTree>
  </p:cSld>
  <p:clrMapOvr>
    <a:masterClrMapping/>
  </p:clrMapOvr>
  <p:transition spd="med">
    <p:fade thruBlk="1"/>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52"/>
        <p:cNvGrpSpPr/>
        <p:nvPr/>
      </p:nvGrpSpPr>
      <p:grpSpPr>
        <a:xfrm>
          <a:off x="0" y="0"/>
          <a:ext cx="0" cy="0"/>
          <a:chOff x="0" y="0"/>
          <a:chExt cx="0" cy="0"/>
        </a:xfrm>
      </p:grpSpPr>
      <p:sp>
        <p:nvSpPr>
          <p:cNvPr id="1353" name="Google Shape;1353;p177"/>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a:t>
            </a:r>
            <a:endParaRPr sz="3200" b="1" i="0" u="none" strike="noStrike" cap="none">
              <a:solidFill>
                <a:schemeClr val="dk1"/>
              </a:solidFill>
              <a:latin typeface="Oswald"/>
              <a:ea typeface="Oswald"/>
              <a:cs typeface="Oswald"/>
              <a:sym typeface="Oswald"/>
            </a:endParaRPr>
          </a:p>
        </p:txBody>
      </p:sp>
      <p:sp>
        <p:nvSpPr>
          <p:cNvPr id="1354" name="Google Shape;1354;p177"/>
          <p:cNvSpPr txBox="1">
            <a:spLocks noGrp="1"/>
          </p:cNvSpPr>
          <p:nvPr>
            <p:ph type="body" idx="1"/>
          </p:nvPr>
        </p:nvSpPr>
        <p:spPr>
          <a:xfrm>
            <a:off x="596638" y="1400850"/>
            <a:ext cx="11637300" cy="5912100"/>
          </a:xfrm>
          <a:prstGeom prst="rect">
            <a:avLst/>
          </a:prstGeom>
          <a:noFill/>
          <a:ln>
            <a:noFill/>
          </a:ln>
        </p:spPr>
        <p:txBody>
          <a:bodyPr spcFirstLastPara="1" wrap="square" lIns="91425" tIns="45700" rIns="91425" bIns="45700" anchor="t" anchorCtr="0">
            <a:noAutofit/>
          </a:bodyPr>
          <a:lstStyle/>
          <a:p>
            <a:pPr marL="0" marR="0" lvl="0" indent="0" algn="l" rtl="0">
              <a:lnSpc>
                <a:spcPct val="114000"/>
              </a:lnSpc>
              <a:spcBef>
                <a:spcPts val="0"/>
              </a:spcBef>
              <a:spcAft>
                <a:spcPts val="0"/>
              </a:spcAft>
              <a:buNone/>
            </a:pPr>
            <a:r>
              <a:rPr lang="en-US" sz="2200" b="0" i="0" u="none" strike="noStrike" cap="none">
                <a:solidFill>
                  <a:schemeClr val="dk1"/>
                </a:solidFill>
                <a:latin typeface="Georgia"/>
                <a:ea typeface="Georgia"/>
                <a:cs typeface="Georgia"/>
                <a:sym typeface="Georgia"/>
              </a:rPr>
              <a:t>All queries can be run in the pgAdmin SQL window. For the remainder of the lesson, we</a:t>
            </a:r>
            <a:r>
              <a:rPr lang="en-US" sz="2200"/>
              <a:t>’</a:t>
            </a:r>
            <a:r>
              <a:rPr lang="en-US" sz="2200" b="0" i="0" u="none" strike="noStrike" cap="none">
                <a:solidFill>
                  <a:schemeClr val="dk1"/>
                </a:solidFill>
                <a:latin typeface="Georgia"/>
                <a:ea typeface="Georgia"/>
                <a:cs typeface="Georgia"/>
                <a:sym typeface="Georgia"/>
              </a:rPr>
              <a:t>ll be modifying queries.</a:t>
            </a:r>
            <a:endParaRPr sz="2200" b="0" i="0" u="none" strike="noStrike" cap="none">
              <a:solidFill>
                <a:schemeClr val="dk1"/>
              </a:solidFill>
              <a:latin typeface="Georgia"/>
              <a:ea typeface="Georgia"/>
              <a:cs typeface="Georgia"/>
              <a:sym typeface="Georgia"/>
            </a:endParaRPr>
          </a:p>
          <a:p>
            <a:pPr marL="0" marR="0" lvl="0" indent="0" algn="l" rtl="0">
              <a:lnSpc>
                <a:spcPct val="114000"/>
              </a:lnSpc>
              <a:spcBef>
                <a:spcPts val="0"/>
              </a:spcBef>
              <a:spcAft>
                <a:spcPts val="0"/>
              </a:spcAft>
              <a:buNone/>
            </a:pPr>
            <a:endParaRPr sz="2200"/>
          </a:p>
          <a:p>
            <a:pPr marL="0" marR="0" lvl="0" indent="0" algn="l" rtl="0">
              <a:lnSpc>
                <a:spcPct val="114000"/>
              </a:lnSpc>
              <a:spcBef>
                <a:spcPts val="0"/>
              </a:spcBef>
              <a:spcAft>
                <a:spcPts val="0"/>
              </a:spcAft>
              <a:buNone/>
            </a:pPr>
            <a:r>
              <a:rPr lang="en-US" sz="2200"/>
              <a:t>Basic Query Syntax:</a:t>
            </a:r>
            <a:endParaRPr sz="2200"/>
          </a:p>
          <a:p>
            <a:pPr marL="0" marR="0" lvl="0" indent="0" algn="l" rtl="0">
              <a:lnSpc>
                <a:spcPct val="114000"/>
              </a:lnSpc>
              <a:spcBef>
                <a:spcPts val="0"/>
              </a:spcBef>
              <a:spcAft>
                <a:spcPts val="0"/>
              </a:spcAft>
              <a:buNone/>
            </a:pPr>
            <a:r>
              <a:rPr lang="en-US" sz="2200" b="1"/>
              <a:t>SELECT</a:t>
            </a:r>
            <a:r>
              <a:rPr lang="en-US" sz="2200"/>
              <a:t> column_1, column_2, column_3</a:t>
            </a:r>
            <a:endParaRPr sz="2200"/>
          </a:p>
          <a:p>
            <a:pPr marL="0" marR="0" lvl="0" indent="0" algn="l" rtl="0">
              <a:lnSpc>
                <a:spcPct val="114000"/>
              </a:lnSpc>
              <a:spcBef>
                <a:spcPts val="0"/>
              </a:spcBef>
              <a:spcAft>
                <a:spcPts val="0"/>
              </a:spcAft>
              <a:buNone/>
            </a:pPr>
            <a:r>
              <a:rPr lang="en-US" sz="2200" b="1"/>
              <a:t>FROM</a:t>
            </a:r>
            <a:r>
              <a:rPr lang="en-US" sz="2200"/>
              <a:t> schema.table </a:t>
            </a:r>
            <a:r>
              <a:rPr lang="en-US" sz="2200" b="1"/>
              <a:t>AS</a:t>
            </a:r>
            <a:r>
              <a:rPr lang="en-US" sz="2200"/>
              <a:t> alias</a:t>
            </a:r>
            <a:endParaRPr sz="2200"/>
          </a:p>
          <a:p>
            <a:pPr marL="0" marR="0" lvl="0" indent="0" algn="l" rtl="0">
              <a:lnSpc>
                <a:spcPct val="114000"/>
              </a:lnSpc>
              <a:spcBef>
                <a:spcPts val="0"/>
              </a:spcBef>
              <a:spcAft>
                <a:spcPts val="0"/>
              </a:spcAft>
              <a:buNone/>
            </a:pPr>
            <a:r>
              <a:rPr lang="en-US" sz="2200" b="1"/>
              <a:t>LIMIT</a:t>
            </a:r>
            <a:r>
              <a:rPr lang="en-US" sz="2200"/>
              <a:t> number of rows to return;</a:t>
            </a:r>
            <a:br>
              <a:rPr lang="en-US" sz="2200" b="0" i="0" u="none" strike="noStrike" cap="none">
                <a:solidFill>
                  <a:schemeClr val="dk1"/>
                </a:solidFill>
                <a:latin typeface="Georgia"/>
                <a:ea typeface="Georgia"/>
                <a:cs typeface="Georgia"/>
                <a:sym typeface="Georgia"/>
              </a:rPr>
            </a:br>
            <a:endParaRPr sz="2200" b="0" i="0" u="none" strike="noStrike" cap="none">
              <a:solidFill>
                <a:schemeClr val="dk1"/>
              </a:solidFill>
              <a:latin typeface="Georgia"/>
              <a:ea typeface="Georgia"/>
              <a:cs typeface="Georgia"/>
              <a:sym typeface="Georgia"/>
            </a:endParaRPr>
          </a:p>
          <a:p>
            <a:pPr marL="0" marR="0" lvl="0" indent="0" algn="l" rtl="0">
              <a:lnSpc>
                <a:spcPct val="114000"/>
              </a:lnSpc>
              <a:spcBef>
                <a:spcPts val="0"/>
              </a:spcBef>
              <a:spcAft>
                <a:spcPts val="0"/>
              </a:spcAft>
              <a:buNone/>
            </a:pPr>
            <a:endParaRPr sz="2200"/>
          </a:p>
          <a:p>
            <a:pPr marL="0" lvl="2" indent="0" rtl="0">
              <a:spcBef>
                <a:spcPts val="1200"/>
              </a:spcBef>
              <a:spcAft>
                <a:spcPts val="0"/>
              </a:spcAft>
              <a:buClr>
                <a:schemeClr val="dk1"/>
              </a:buClr>
              <a:buFont typeface="Arial"/>
              <a:buNone/>
            </a:pPr>
            <a:r>
              <a:rPr lang="en-US" sz="2200" b="1">
                <a:latin typeface="Roboto Mono"/>
                <a:ea typeface="Roboto Mono"/>
                <a:cs typeface="Roboto Mono"/>
                <a:sym typeface="Roboto Mono"/>
              </a:rPr>
              <a:t>NOTE:</a:t>
            </a:r>
            <a:r>
              <a:rPr lang="en-US" sz="2200">
                <a:solidFill>
                  <a:srgbClr val="7A1743"/>
                </a:solidFill>
                <a:latin typeface="Roboto Mono"/>
                <a:ea typeface="Roboto Mono"/>
                <a:cs typeface="Roboto Mono"/>
                <a:sym typeface="Roboto Mono"/>
              </a:rPr>
              <a:t> </a:t>
            </a:r>
            <a:r>
              <a:rPr lang="en-US" sz="2200"/>
              <a:t>We can use an alias to simplify the schema.table name.  Use AS followed by the shortened name.  </a:t>
            </a:r>
            <a:endParaRPr sz="2200"/>
          </a:p>
        </p:txBody>
      </p:sp>
    </p:spTree>
  </p:cSld>
  <p:clrMapOvr>
    <a:masterClrMapping/>
  </p:clrMapOvr>
  <p:transition spd="med">
    <p:fade thruBlk="1"/>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58"/>
        <p:cNvGrpSpPr/>
        <p:nvPr/>
      </p:nvGrpSpPr>
      <p:grpSpPr>
        <a:xfrm>
          <a:off x="0" y="0"/>
          <a:ext cx="0" cy="0"/>
          <a:chOff x="0" y="0"/>
          <a:chExt cx="0" cy="0"/>
        </a:xfrm>
      </p:grpSpPr>
      <p:sp>
        <p:nvSpPr>
          <p:cNvPr id="1359" name="Google Shape;1359;p178"/>
          <p:cNvSpPr txBox="1">
            <a:spLocks noGrp="1"/>
          </p:cNvSpPr>
          <p:nvPr>
            <p:ph type="title"/>
          </p:nvPr>
        </p:nvSpPr>
        <p:spPr>
          <a:xfrm>
            <a:off x="495928" y="596673"/>
            <a:ext cx="11838600" cy="72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a:t>
            </a:r>
            <a:endParaRPr sz="3200" b="1" i="0" u="none" strike="noStrike" cap="none">
              <a:solidFill>
                <a:schemeClr val="dk1"/>
              </a:solidFill>
              <a:latin typeface="Oswald"/>
              <a:ea typeface="Oswald"/>
              <a:cs typeface="Oswald"/>
              <a:sym typeface="Oswald"/>
            </a:endParaRPr>
          </a:p>
        </p:txBody>
      </p:sp>
      <p:sp>
        <p:nvSpPr>
          <p:cNvPr id="1360" name="Google Shape;1360;p178"/>
          <p:cNvSpPr txBox="1">
            <a:spLocks noGrp="1"/>
          </p:cNvSpPr>
          <p:nvPr>
            <p:ph type="body" idx="1"/>
          </p:nvPr>
        </p:nvSpPr>
        <p:spPr>
          <a:xfrm>
            <a:off x="596638" y="1172250"/>
            <a:ext cx="11637300" cy="5912100"/>
          </a:xfrm>
          <a:prstGeom prst="rect">
            <a:avLst/>
          </a:prstGeom>
          <a:noFill/>
          <a:ln>
            <a:noFill/>
          </a:ln>
        </p:spPr>
        <p:txBody>
          <a:bodyPr spcFirstLastPara="1" wrap="square" lIns="91425" tIns="45700" rIns="91425" bIns="45700" anchor="ctr" anchorCtr="0">
            <a:noAutofit/>
          </a:bodyPr>
          <a:lstStyle/>
          <a:p>
            <a:pPr marL="0" marR="0" lvl="0" indent="0" algn="l" rtl="0">
              <a:lnSpc>
                <a:spcPct val="114000"/>
              </a:lnSpc>
              <a:spcBef>
                <a:spcPts val="1200"/>
              </a:spcBef>
              <a:spcAft>
                <a:spcPts val="0"/>
              </a:spcAft>
              <a:buNone/>
            </a:pPr>
            <a:r>
              <a:rPr lang="en-US" sz="2200" b="0" i="0" u="none" strike="noStrike" cap="none">
                <a:solidFill>
                  <a:schemeClr val="dk1"/>
                </a:solidFill>
                <a:latin typeface="Georgia"/>
                <a:ea typeface="Georgia"/>
                <a:cs typeface="Georgia"/>
                <a:sym typeface="Georgia"/>
              </a:rPr>
              <a:t>We can tell </a:t>
            </a:r>
            <a:r>
              <a:rPr lang="en-US" sz="2200" b="1" i="0" u="none" strike="noStrike" cap="none">
                <a:solidFill>
                  <a:srgbClr val="7A1743"/>
                </a:solidFill>
                <a:latin typeface="Roboto Mono"/>
                <a:ea typeface="Roboto Mono"/>
                <a:cs typeface="Roboto Mono"/>
                <a:sym typeface="Roboto Mono"/>
              </a:rPr>
              <a:t>SELECT</a:t>
            </a:r>
            <a:r>
              <a:rPr lang="en-US" sz="2200" b="0" i="0" u="none" strike="noStrike" cap="none">
                <a:solidFill>
                  <a:schemeClr val="dk1"/>
                </a:solidFill>
                <a:latin typeface="Georgia"/>
                <a:ea typeface="Georgia"/>
                <a:cs typeface="Georgia"/>
                <a:sym typeface="Georgia"/>
              </a:rPr>
              <a:t> which columns or variables we want:</a:t>
            </a:r>
            <a:endParaRPr sz="2200"/>
          </a:p>
          <a:p>
            <a:pPr marL="0" marR="0" lvl="0" indent="457200" algn="l" rtl="0">
              <a:lnSpc>
                <a:spcPct val="100000"/>
              </a:lnSpc>
              <a:spcBef>
                <a:spcPts val="0"/>
              </a:spcBef>
              <a:spcAft>
                <a:spcPts val="0"/>
              </a:spcAft>
              <a:buClr>
                <a:schemeClr val="dk1"/>
              </a:buClr>
              <a:buSzPts val="1100"/>
              <a:buFont typeface="Arial"/>
              <a:buNone/>
            </a:pPr>
            <a:endParaRPr sz="2200">
              <a:solidFill>
                <a:srgbClr val="7A1743"/>
              </a:solidFill>
              <a:latin typeface="Roboto Mono"/>
              <a:ea typeface="Roboto Mono"/>
              <a:cs typeface="Roboto Mono"/>
              <a:sym typeface="Roboto Mono"/>
            </a:endParaRPr>
          </a:p>
          <a:p>
            <a:pPr marL="0" marR="0" lvl="0" indent="457200" algn="l" rtl="0">
              <a:lnSpc>
                <a:spcPct val="100000"/>
              </a:lnSpc>
              <a:spcBef>
                <a:spcPts val="0"/>
              </a:spcBef>
              <a:spcAft>
                <a:spcPts val="0"/>
              </a:spcAft>
              <a:buClr>
                <a:schemeClr val="dk1"/>
              </a:buClr>
              <a:buSzPts val="1100"/>
              <a:buFont typeface="Arial"/>
              <a:buNone/>
            </a:pPr>
            <a:r>
              <a:rPr lang="en-US" sz="2200">
                <a:solidFill>
                  <a:srgbClr val="7A1743"/>
                </a:solidFill>
                <a:latin typeface="Roboto Mono"/>
                <a:ea typeface="Roboto Mono"/>
                <a:cs typeface="Roboto Mono"/>
                <a:sym typeface="Roboto Mono"/>
              </a:rPr>
              <a:t>SELECT </a:t>
            </a:r>
            <a:r>
              <a:rPr lang="en-US" sz="2200">
                <a:solidFill>
                  <a:srgbClr val="000000"/>
                </a:solidFill>
                <a:latin typeface="Roboto Mono"/>
                <a:ea typeface="Roboto Mono"/>
                <a:cs typeface="Roboto Mono"/>
                <a:sym typeface="Roboto Mono"/>
              </a:rPr>
              <a:t>p.productid, p.name, p.productnumber</a:t>
            </a:r>
            <a:r>
              <a:rPr lang="en-US" sz="2200">
                <a:solidFill>
                  <a:srgbClr val="7A1743"/>
                </a:solidFill>
                <a:latin typeface="Roboto Mono"/>
                <a:ea typeface="Roboto Mono"/>
                <a:cs typeface="Roboto Mono"/>
                <a:sym typeface="Roboto Mono"/>
              </a:rPr>
              <a:t> </a:t>
            </a:r>
            <a:endParaRPr sz="2200">
              <a:solidFill>
                <a:srgbClr val="7A1743"/>
              </a:solidFill>
              <a:latin typeface="Roboto Mono"/>
              <a:ea typeface="Roboto Mono"/>
              <a:cs typeface="Roboto Mono"/>
              <a:sym typeface="Roboto Mono"/>
            </a:endParaRPr>
          </a:p>
          <a:p>
            <a:pPr marL="457200" marR="0" lvl="0" indent="0" algn="l" rtl="0">
              <a:lnSpc>
                <a:spcPct val="100000"/>
              </a:lnSpc>
              <a:spcBef>
                <a:spcPts val="0"/>
              </a:spcBef>
              <a:spcAft>
                <a:spcPts val="0"/>
              </a:spcAft>
              <a:buClr>
                <a:schemeClr val="dk1"/>
              </a:buClr>
              <a:buSzPts val="1100"/>
              <a:buFont typeface="Arial"/>
              <a:buNone/>
            </a:pPr>
            <a:r>
              <a:rPr lang="en-US" sz="2200">
                <a:solidFill>
                  <a:srgbClr val="7A1743"/>
                </a:solidFill>
                <a:latin typeface="Roboto Mono"/>
                <a:ea typeface="Roboto Mono"/>
                <a:cs typeface="Roboto Mono"/>
                <a:sym typeface="Roboto Mono"/>
              </a:rPr>
              <a:t>FROM </a:t>
            </a:r>
            <a:r>
              <a:rPr lang="en-US" sz="2200">
                <a:solidFill>
                  <a:srgbClr val="000000"/>
                </a:solidFill>
                <a:latin typeface="Roboto Mono"/>
                <a:ea typeface="Roboto Mono"/>
                <a:cs typeface="Roboto Mono"/>
                <a:sym typeface="Roboto Mono"/>
              </a:rPr>
              <a:t>production.product </a:t>
            </a:r>
            <a:r>
              <a:rPr lang="en-US" sz="2200">
                <a:solidFill>
                  <a:srgbClr val="7A1743"/>
                </a:solidFill>
                <a:latin typeface="Roboto Mono"/>
                <a:ea typeface="Roboto Mono"/>
                <a:cs typeface="Roboto Mono"/>
                <a:sym typeface="Roboto Mono"/>
              </a:rPr>
              <a:t>AS </a:t>
            </a:r>
            <a:r>
              <a:rPr lang="en-US" sz="2200">
                <a:solidFill>
                  <a:srgbClr val="000000"/>
                </a:solidFill>
                <a:latin typeface="Roboto Mono"/>
                <a:ea typeface="Roboto Mono"/>
                <a:cs typeface="Roboto Mono"/>
                <a:sym typeface="Roboto Mono"/>
              </a:rPr>
              <a:t>p</a:t>
            </a:r>
            <a:r>
              <a:rPr lang="en-US" sz="2200">
                <a:solidFill>
                  <a:srgbClr val="7A1743"/>
                </a:solidFill>
                <a:latin typeface="Roboto Mono"/>
                <a:ea typeface="Roboto Mono"/>
                <a:cs typeface="Roboto Mono"/>
                <a:sym typeface="Roboto Mono"/>
              </a:rPr>
              <a:t> </a:t>
            </a:r>
            <a:endParaRPr sz="2200">
              <a:solidFill>
                <a:srgbClr val="7A1743"/>
              </a:solidFill>
              <a:latin typeface="Roboto Mono"/>
              <a:ea typeface="Roboto Mono"/>
              <a:cs typeface="Roboto Mono"/>
              <a:sym typeface="Roboto Mono"/>
            </a:endParaRPr>
          </a:p>
          <a:p>
            <a:pPr marL="457200" marR="0" lvl="0" indent="0" algn="l" rtl="0">
              <a:lnSpc>
                <a:spcPct val="100000"/>
              </a:lnSpc>
              <a:spcBef>
                <a:spcPts val="0"/>
              </a:spcBef>
              <a:spcAft>
                <a:spcPts val="0"/>
              </a:spcAft>
              <a:buClr>
                <a:schemeClr val="dk1"/>
              </a:buClr>
              <a:buSzPts val="1100"/>
              <a:buFont typeface="Arial"/>
              <a:buNone/>
            </a:pPr>
            <a:r>
              <a:rPr lang="en-US" sz="2200">
                <a:solidFill>
                  <a:srgbClr val="7A1743"/>
                </a:solidFill>
                <a:latin typeface="Roboto Mono"/>
                <a:ea typeface="Roboto Mono"/>
                <a:cs typeface="Roboto Mono"/>
                <a:sym typeface="Roboto Mono"/>
              </a:rPr>
              <a:t>LIMIT </a:t>
            </a:r>
            <a:r>
              <a:rPr lang="en-US" sz="2200">
                <a:solidFill>
                  <a:srgbClr val="000000"/>
                </a:solidFill>
                <a:latin typeface="Roboto Mono"/>
                <a:ea typeface="Roboto Mono"/>
                <a:cs typeface="Roboto Mono"/>
                <a:sym typeface="Roboto Mono"/>
              </a:rPr>
              <a:t>10</a:t>
            </a:r>
            <a:r>
              <a:rPr lang="en-US" sz="2200">
                <a:solidFill>
                  <a:srgbClr val="7A1743"/>
                </a:solidFill>
                <a:latin typeface="Roboto Mono"/>
                <a:ea typeface="Roboto Mono"/>
                <a:cs typeface="Roboto Mono"/>
                <a:sym typeface="Roboto Mono"/>
              </a:rPr>
              <a:t>;</a:t>
            </a:r>
            <a:br>
              <a:rPr lang="en-US" sz="2200" b="0" i="0" u="none" strike="noStrike" cap="none">
                <a:solidFill>
                  <a:srgbClr val="7A1743"/>
                </a:solidFill>
                <a:latin typeface="Roboto"/>
                <a:ea typeface="Roboto"/>
                <a:cs typeface="Roboto"/>
                <a:sym typeface="Roboto"/>
              </a:rPr>
            </a:br>
            <a:endParaRPr sz="2200">
              <a:solidFill>
                <a:srgbClr val="7A1743"/>
              </a:solidFill>
            </a:endParaRPr>
          </a:p>
          <a:p>
            <a:pPr marL="0" marR="0" lvl="0" indent="0" algn="l" rtl="0">
              <a:lnSpc>
                <a:spcPct val="114000"/>
              </a:lnSpc>
              <a:spcBef>
                <a:spcPts val="1800"/>
              </a:spcBef>
              <a:spcAft>
                <a:spcPts val="0"/>
              </a:spcAft>
              <a:buNone/>
            </a:pPr>
            <a:r>
              <a:rPr lang="en-US" sz="2200" b="0" i="0" u="none" strike="noStrike" cap="none">
                <a:solidFill>
                  <a:schemeClr val="dk1"/>
                </a:solidFill>
                <a:latin typeface="Georgia"/>
                <a:ea typeface="Georgia"/>
                <a:cs typeface="Georgia"/>
                <a:sym typeface="Georgia"/>
              </a:rPr>
              <a:t>We can add </a:t>
            </a:r>
            <a:r>
              <a:rPr lang="en-US" sz="2200" b="1">
                <a:solidFill>
                  <a:srgbClr val="7A1743"/>
                </a:solidFill>
                <a:latin typeface="Roboto"/>
                <a:ea typeface="Roboto"/>
                <a:cs typeface="Roboto"/>
                <a:sym typeface="Roboto"/>
              </a:rPr>
              <a:t>DISTINCT</a:t>
            </a:r>
            <a:r>
              <a:rPr lang="en-US" sz="2200" b="0" i="0" u="none" strike="noStrike" cap="none">
                <a:solidFill>
                  <a:schemeClr val="dk1"/>
                </a:solidFill>
                <a:latin typeface="Georgia"/>
                <a:ea typeface="Georgia"/>
                <a:cs typeface="Georgia"/>
                <a:sym typeface="Georgia"/>
              </a:rPr>
              <a:t> to the query statement to eliminate duplicates:</a:t>
            </a:r>
            <a:endParaRPr sz="2200"/>
          </a:p>
          <a:p>
            <a:pPr marL="457200" marR="0" lvl="0" indent="0" algn="l" rtl="0">
              <a:lnSpc>
                <a:spcPct val="100000"/>
              </a:lnSpc>
              <a:spcBef>
                <a:spcPts val="0"/>
              </a:spcBef>
              <a:spcAft>
                <a:spcPts val="0"/>
              </a:spcAft>
              <a:buClr>
                <a:schemeClr val="dk1"/>
              </a:buClr>
              <a:buSzPts val="1100"/>
              <a:buFont typeface="Arial"/>
              <a:buNone/>
            </a:pPr>
            <a:endParaRPr sz="2200">
              <a:solidFill>
                <a:srgbClr val="7A1743"/>
              </a:solidFill>
              <a:latin typeface="Roboto Mono"/>
              <a:ea typeface="Roboto Mono"/>
              <a:cs typeface="Roboto Mono"/>
              <a:sym typeface="Roboto Mono"/>
            </a:endParaRPr>
          </a:p>
          <a:p>
            <a:pPr marL="457200" marR="0" lvl="0" indent="0" algn="l" rtl="0">
              <a:lnSpc>
                <a:spcPct val="100000"/>
              </a:lnSpc>
              <a:spcBef>
                <a:spcPts val="0"/>
              </a:spcBef>
              <a:spcAft>
                <a:spcPts val="0"/>
              </a:spcAft>
              <a:buClr>
                <a:schemeClr val="dk1"/>
              </a:buClr>
              <a:buSzPts val="1100"/>
              <a:buFont typeface="Arial"/>
              <a:buNone/>
            </a:pPr>
            <a:r>
              <a:rPr lang="en-US" sz="2200">
                <a:solidFill>
                  <a:srgbClr val="7A1743"/>
                </a:solidFill>
                <a:latin typeface="Roboto Mono"/>
                <a:ea typeface="Roboto Mono"/>
                <a:cs typeface="Roboto Mono"/>
                <a:sym typeface="Roboto Mono"/>
              </a:rPr>
              <a:t>SELECT DISTINCT </a:t>
            </a:r>
            <a:r>
              <a:rPr lang="en-US" sz="2200">
                <a:solidFill>
                  <a:srgbClr val="000000"/>
                </a:solidFill>
                <a:latin typeface="Roboto Mono"/>
                <a:ea typeface="Roboto Mono"/>
                <a:cs typeface="Roboto Mono"/>
                <a:sym typeface="Roboto Mono"/>
              </a:rPr>
              <a:t>p.name</a:t>
            </a:r>
            <a:r>
              <a:rPr lang="en-US" sz="2200">
                <a:solidFill>
                  <a:srgbClr val="7A1743"/>
                </a:solidFill>
                <a:latin typeface="Roboto Mono"/>
                <a:ea typeface="Roboto Mono"/>
                <a:cs typeface="Roboto Mono"/>
                <a:sym typeface="Roboto Mono"/>
              </a:rPr>
              <a:t> </a:t>
            </a:r>
            <a:endParaRPr sz="2200">
              <a:solidFill>
                <a:srgbClr val="7A1743"/>
              </a:solidFill>
              <a:latin typeface="Roboto Mono"/>
              <a:ea typeface="Roboto Mono"/>
              <a:cs typeface="Roboto Mono"/>
              <a:sym typeface="Roboto Mono"/>
            </a:endParaRPr>
          </a:p>
          <a:p>
            <a:pPr marL="457200" marR="0" lvl="0" indent="0" algn="l" rtl="0">
              <a:lnSpc>
                <a:spcPct val="100000"/>
              </a:lnSpc>
              <a:spcBef>
                <a:spcPts val="0"/>
              </a:spcBef>
              <a:spcAft>
                <a:spcPts val="0"/>
              </a:spcAft>
              <a:buClr>
                <a:schemeClr val="dk1"/>
              </a:buClr>
              <a:buSzPts val="1100"/>
              <a:buFont typeface="Arial"/>
              <a:buNone/>
            </a:pPr>
            <a:r>
              <a:rPr lang="en-US" sz="2200">
                <a:solidFill>
                  <a:srgbClr val="7A1743"/>
                </a:solidFill>
                <a:latin typeface="Roboto Mono"/>
                <a:ea typeface="Roboto Mono"/>
                <a:cs typeface="Roboto Mono"/>
                <a:sym typeface="Roboto Mono"/>
              </a:rPr>
              <a:t>FROM </a:t>
            </a:r>
            <a:r>
              <a:rPr lang="en-US" sz="2200">
                <a:solidFill>
                  <a:srgbClr val="000000"/>
                </a:solidFill>
                <a:latin typeface="Roboto Mono"/>
                <a:ea typeface="Roboto Mono"/>
                <a:cs typeface="Roboto Mono"/>
                <a:sym typeface="Roboto Mono"/>
              </a:rPr>
              <a:t>production.product</a:t>
            </a:r>
            <a:r>
              <a:rPr lang="en-US" sz="2200">
                <a:solidFill>
                  <a:srgbClr val="7A1743"/>
                </a:solidFill>
                <a:latin typeface="Roboto Mono"/>
                <a:ea typeface="Roboto Mono"/>
                <a:cs typeface="Roboto Mono"/>
                <a:sym typeface="Roboto Mono"/>
              </a:rPr>
              <a:t> AS </a:t>
            </a:r>
            <a:r>
              <a:rPr lang="en-US" sz="2200">
                <a:solidFill>
                  <a:srgbClr val="000000"/>
                </a:solidFill>
                <a:latin typeface="Roboto Mono"/>
                <a:ea typeface="Roboto Mono"/>
                <a:cs typeface="Roboto Mono"/>
                <a:sym typeface="Roboto Mono"/>
              </a:rPr>
              <a:t>p</a:t>
            </a:r>
            <a:r>
              <a:rPr lang="en-US" sz="2200">
                <a:solidFill>
                  <a:srgbClr val="7A1743"/>
                </a:solidFill>
                <a:latin typeface="Roboto Mono"/>
                <a:ea typeface="Roboto Mono"/>
                <a:cs typeface="Roboto Mono"/>
                <a:sym typeface="Roboto Mono"/>
              </a:rPr>
              <a:t>;</a:t>
            </a:r>
            <a:endParaRPr sz="2200">
              <a:solidFill>
                <a:srgbClr val="7A1743"/>
              </a:solidFill>
              <a:latin typeface="Roboto Mono"/>
              <a:ea typeface="Roboto Mono"/>
              <a:cs typeface="Roboto Mono"/>
              <a:sym typeface="Roboto Mono"/>
            </a:endParaRPr>
          </a:p>
          <a:p>
            <a:pPr marL="0" marR="0" lvl="2" indent="0" algn="l" rtl="0">
              <a:lnSpc>
                <a:spcPct val="114000"/>
              </a:lnSpc>
              <a:spcBef>
                <a:spcPts val="1200"/>
              </a:spcBef>
              <a:spcAft>
                <a:spcPts val="0"/>
              </a:spcAft>
              <a:buClr>
                <a:schemeClr val="dk1"/>
              </a:buClr>
              <a:buFont typeface="Arial"/>
              <a:buNone/>
            </a:pPr>
            <a:endParaRPr sz="2200" b="1">
              <a:solidFill>
                <a:srgbClr val="000000"/>
              </a:solidFill>
              <a:latin typeface="Roboto Mono"/>
              <a:ea typeface="Roboto Mono"/>
              <a:cs typeface="Roboto Mono"/>
              <a:sym typeface="Roboto Mono"/>
            </a:endParaRPr>
          </a:p>
          <a:p>
            <a:pPr marL="0" marR="0" lvl="2" indent="0" algn="l" rtl="0">
              <a:lnSpc>
                <a:spcPct val="114000"/>
              </a:lnSpc>
              <a:spcBef>
                <a:spcPts val="1200"/>
              </a:spcBef>
              <a:spcAft>
                <a:spcPts val="0"/>
              </a:spcAft>
              <a:buClr>
                <a:schemeClr val="dk1"/>
              </a:buClr>
              <a:buFont typeface="Arial"/>
              <a:buNone/>
            </a:pPr>
            <a:endParaRPr sz="2200"/>
          </a:p>
          <a:p>
            <a:pPr marL="0" marR="0" lvl="2" indent="0" algn="l" rtl="0">
              <a:lnSpc>
                <a:spcPct val="114000"/>
              </a:lnSpc>
              <a:spcBef>
                <a:spcPts val="1200"/>
              </a:spcBef>
              <a:spcAft>
                <a:spcPts val="0"/>
              </a:spcAft>
              <a:buClr>
                <a:schemeClr val="dk1"/>
              </a:buClr>
              <a:buFont typeface="Arial"/>
              <a:buNone/>
            </a:pPr>
            <a:endParaRPr sz="2400">
              <a:solidFill>
                <a:srgbClr val="7A1743"/>
              </a:solidFill>
              <a:latin typeface="Roboto Mono"/>
              <a:ea typeface="Roboto Mono"/>
              <a:cs typeface="Roboto Mono"/>
              <a:sym typeface="Roboto Mono"/>
            </a:endParaRPr>
          </a:p>
        </p:txBody>
      </p:sp>
    </p:spTree>
  </p:cSld>
  <p:clrMapOvr>
    <a:masterClrMapping/>
  </p:clrMapOvr>
  <p:transition spd="med">
    <p:fade thruBlk="1"/>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64"/>
        <p:cNvGrpSpPr/>
        <p:nvPr/>
      </p:nvGrpSpPr>
      <p:grpSpPr>
        <a:xfrm>
          <a:off x="0" y="0"/>
          <a:ext cx="0" cy="0"/>
          <a:chOff x="0" y="0"/>
          <a:chExt cx="0" cy="0"/>
        </a:xfrm>
      </p:grpSpPr>
      <p:sp>
        <p:nvSpPr>
          <p:cNvPr id="1365" name="Google Shape;1365;p179"/>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 FILTER WITH WHERE</a:t>
            </a:r>
            <a:endParaRPr sz="3200" b="1" i="0" u="none" strike="noStrike" cap="none">
              <a:solidFill>
                <a:schemeClr val="dk1"/>
              </a:solidFill>
              <a:latin typeface="Oswald"/>
              <a:ea typeface="Oswald"/>
              <a:cs typeface="Oswald"/>
              <a:sym typeface="Oswald"/>
            </a:endParaRPr>
          </a:p>
        </p:txBody>
      </p:sp>
      <p:sp>
        <p:nvSpPr>
          <p:cNvPr id="1366" name="Google Shape;1366;p179"/>
          <p:cNvSpPr txBox="1">
            <a:spLocks noGrp="1"/>
          </p:cNvSpPr>
          <p:nvPr>
            <p:ph type="body" idx="1"/>
          </p:nvPr>
        </p:nvSpPr>
        <p:spPr>
          <a:xfrm>
            <a:off x="591720" y="1477053"/>
            <a:ext cx="11637223" cy="5108021"/>
          </a:xfrm>
          <a:prstGeom prst="rect">
            <a:avLst/>
          </a:prstGeom>
          <a:noFill/>
          <a:ln>
            <a:noFill/>
          </a:ln>
        </p:spPr>
        <p:txBody>
          <a:bodyPr spcFirstLastPara="1" wrap="square" lIns="91425" tIns="45700" rIns="91425" bIns="45700" anchor="t" anchorCtr="0">
            <a:noAutofit/>
          </a:bodyPr>
          <a:lstStyle/>
          <a:p>
            <a:pPr marL="0" marR="0" lvl="0" indent="0" algn="l" rtl="0">
              <a:lnSpc>
                <a:spcPct val="114000"/>
              </a:lnSpc>
              <a:spcBef>
                <a:spcPts val="0"/>
              </a:spcBef>
              <a:spcAft>
                <a:spcPts val="0"/>
              </a:spcAft>
              <a:buNone/>
            </a:pPr>
            <a:r>
              <a:rPr lang="en-US" sz="2400" b="0" i="0" u="none" strike="noStrike" cap="none">
                <a:solidFill>
                  <a:schemeClr val="dk1"/>
                </a:solidFill>
                <a:latin typeface="Georgia"/>
                <a:ea typeface="Georgia"/>
                <a:cs typeface="Georgia"/>
                <a:sym typeface="Georgia"/>
              </a:rPr>
              <a:t>We may query all columns with </a:t>
            </a:r>
            <a:r>
              <a:rPr lang="en-US" sz="2400" b="1" i="0" u="none" strike="noStrike" cap="none">
                <a:solidFill>
                  <a:srgbClr val="7A1743"/>
                </a:solidFill>
                <a:latin typeface="Roboto Mono"/>
                <a:ea typeface="Roboto Mono"/>
                <a:cs typeface="Roboto Mono"/>
                <a:sym typeface="Roboto Mono"/>
              </a:rPr>
              <a:t>SELECT *</a:t>
            </a:r>
            <a:r>
              <a:rPr lang="en-US" sz="2400" b="0" i="0" u="none" strike="noStrike" cap="none">
                <a:solidFill>
                  <a:srgbClr val="7A1743"/>
                </a:solidFill>
                <a:latin typeface="Georgia"/>
                <a:ea typeface="Georgia"/>
                <a:cs typeface="Georgia"/>
                <a:sym typeface="Georgia"/>
              </a:rPr>
              <a:t> </a:t>
            </a:r>
            <a:r>
              <a:rPr lang="en-US" sz="2400" b="0" i="0" u="none" strike="noStrike" cap="none">
                <a:solidFill>
                  <a:schemeClr val="dk1"/>
                </a:solidFill>
                <a:latin typeface="Georgia"/>
                <a:ea typeface="Georgia"/>
                <a:cs typeface="Georgia"/>
                <a:sym typeface="Georgia"/>
              </a:rPr>
              <a:t>or query for specific ones.</a:t>
            </a:r>
            <a:r>
              <a:rPr lang="en-US" sz="2400"/>
              <a:t> </a:t>
            </a:r>
            <a:r>
              <a:rPr lang="en-US" sz="2400" b="0" i="0" u="none" strike="noStrike" cap="none">
                <a:solidFill>
                  <a:schemeClr val="dk1"/>
                </a:solidFill>
                <a:latin typeface="Georgia"/>
                <a:ea typeface="Georgia"/>
                <a:cs typeface="Georgia"/>
                <a:sym typeface="Georgia"/>
              </a:rPr>
              <a:t>Columns are presented in the order of the </a:t>
            </a:r>
            <a:r>
              <a:rPr lang="en-US" sz="2400" b="1" i="0" u="none" strike="noStrike" cap="none">
                <a:solidFill>
                  <a:srgbClr val="7A1743"/>
                </a:solidFill>
                <a:latin typeface="Roboto Mono"/>
                <a:ea typeface="Roboto Mono"/>
                <a:cs typeface="Roboto Mono"/>
                <a:sym typeface="Roboto Mono"/>
              </a:rPr>
              <a:t>SELECT</a:t>
            </a:r>
            <a:r>
              <a:rPr lang="en-US" sz="2400" b="0" i="0" u="none" strike="noStrike" cap="none">
                <a:solidFill>
                  <a:schemeClr val="dk1"/>
                </a:solidFill>
                <a:latin typeface="Georgia"/>
                <a:ea typeface="Georgia"/>
                <a:cs typeface="Georgia"/>
                <a:sym typeface="Georgia"/>
              </a:rPr>
              <a:t> query line. </a:t>
            </a:r>
            <a:br>
              <a:rPr lang="en-US" sz="2400"/>
            </a:br>
            <a:br>
              <a:rPr lang="en-US" sz="2400"/>
            </a:br>
            <a:r>
              <a:rPr lang="en-US" sz="2400" b="1" i="0" u="none" strike="noStrike" cap="none">
                <a:solidFill>
                  <a:srgbClr val="7A1743"/>
                </a:solidFill>
                <a:latin typeface="Roboto Mono"/>
                <a:ea typeface="Roboto Mono"/>
                <a:cs typeface="Roboto Mono"/>
                <a:sym typeface="Roboto Mono"/>
              </a:rPr>
              <a:t>DISTINCT</a:t>
            </a:r>
            <a:r>
              <a:rPr lang="en-US" sz="2400" b="0" i="0" u="none" strike="noStrike" cap="none">
                <a:solidFill>
                  <a:schemeClr val="dk1"/>
                </a:solidFill>
                <a:latin typeface="Georgia"/>
                <a:ea typeface="Georgia"/>
                <a:cs typeface="Georgia"/>
                <a:sym typeface="Georgia"/>
              </a:rPr>
              <a:t> further defines the results by eliminating exact duplicates.</a:t>
            </a:r>
            <a:r>
              <a:rPr lang="en-US" sz="2400"/>
              <a:t> </a:t>
            </a:r>
            <a:r>
              <a:rPr lang="en-US" sz="2400" b="0" i="0" u="none" strike="noStrike" cap="none">
                <a:solidFill>
                  <a:schemeClr val="dk1"/>
                </a:solidFill>
                <a:latin typeface="Georgia"/>
                <a:ea typeface="Georgia"/>
                <a:cs typeface="Georgia"/>
                <a:sym typeface="Georgia"/>
              </a:rPr>
              <a:t>The </a:t>
            </a:r>
            <a:r>
              <a:rPr lang="en-US" sz="2400" b="1" i="0" u="none" strike="noStrike" cap="none">
                <a:solidFill>
                  <a:srgbClr val="7A1743"/>
                </a:solidFill>
                <a:latin typeface="Roboto Mono"/>
                <a:ea typeface="Roboto Mono"/>
                <a:cs typeface="Roboto Mono"/>
                <a:sym typeface="Roboto Mono"/>
              </a:rPr>
              <a:t>WHERE</a:t>
            </a:r>
            <a:r>
              <a:rPr lang="en-US" sz="2400" b="0" i="0" u="none" strike="noStrike" cap="none">
                <a:solidFill>
                  <a:schemeClr val="dk1"/>
                </a:solidFill>
                <a:latin typeface="Georgia"/>
                <a:ea typeface="Georgia"/>
                <a:cs typeface="Georgia"/>
                <a:sym typeface="Georgia"/>
              </a:rPr>
              <a:t> clause filters rows by setting a criteria</a:t>
            </a:r>
            <a:r>
              <a:rPr lang="en-US" sz="2400"/>
              <a:t>:</a:t>
            </a:r>
            <a:br>
              <a:rPr lang="en-US" sz="2400"/>
            </a:br>
            <a:endParaRPr sz="2200"/>
          </a:p>
          <a:p>
            <a:pPr marL="457200" marR="0" lvl="0" indent="0" algn="l" rtl="0">
              <a:lnSpc>
                <a:spcPct val="100000"/>
              </a:lnSpc>
              <a:spcBef>
                <a:spcPts val="0"/>
              </a:spcBef>
              <a:spcAft>
                <a:spcPts val="0"/>
              </a:spcAft>
              <a:buClr>
                <a:schemeClr val="dk1"/>
              </a:buClr>
              <a:buSzPts val="1100"/>
              <a:buFont typeface="Arial"/>
              <a:buNone/>
            </a:pPr>
            <a:r>
              <a:rPr lang="en-US" sz="2200">
                <a:solidFill>
                  <a:srgbClr val="7A1743"/>
                </a:solidFill>
                <a:latin typeface="Roboto Mono"/>
                <a:ea typeface="Roboto Mono"/>
                <a:cs typeface="Roboto Mono"/>
                <a:sym typeface="Roboto Mono"/>
              </a:rPr>
              <a:t>SELECT * </a:t>
            </a:r>
            <a:endParaRPr sz="2200">
              <a:solidFill>
                <a:srgbClr val="7A1743"/>
              </a:solidFill>
              <a:latin typeface="Roboto Mono"/>
              <a:ea typeface="Roboto Mono"/>
              <a:cs typeface="Roboto Mono"/>
              <a:sym typeface="Roboto Mono"/>
            </a:endParaRPr>
          </a:p>
          <a:p>
            <a:pPr marL="457200" marR="0" lvl="0" indent="0" algn="l" rtl="0">
              <a:lnSpc>
                <a:spcPct val="100000"/>
              </a:lnSpc>
              <a:spcBef>
                <a:spcPts val="0"/>
              </a:spcBef>
              <a:spcAft>
                <a:spcPts val="0"/>
              </a:spcAft>
              <a:buClr>
                <a:schemeClr val="dk1"/>
              </a:buClr>
              <a:buSzPts val="1100"/>
              <a:buFont typeface="Arial"/>
              <a:buNone/>
            </a:pPr>
            <a:r>
              <a:rPr lang="en-US" sz="2200">
                <a:solidFill>
                  <a:srgbClr val="7A1743"/>
                </a:solidFill>
                <a:latin typeface="Roboto Mono"/>
                <a:ea typeface="Roboto Mono"/>
                <a:cs typeface="Roboto Mono"/>
                <a:sym typeface="Roboto Mono"/>
              </a:rPr>
              <a:t>FROM production.product AS p </a:t>
            </a:r>
            <a:br>
              <a:rPr lang="en-US" sz="2200">
                <a:solidFill>
                  <a:srgbClr val="7A1743"/>
                </a:solidFill>
                <a:latin typeface="Roboto Mono"/>
                <a:ea typeface="Roboto Mono"/>
                <a:cs typeface="Roboto Mono"/>
                <a:sym typeface="Roboto Mono"/>
              </a:rPr>
            </a:br>
            <a:r>
              <a:rPr lang="en-US" sz="2200">
                <a:solidFill>
                  <a:srgbClr val="7A1743"/>
                </a:solidFill>
                <a:latin typeface="Roboto Mono"/>
                <a:ea typeface="Roboto Mono"/>
                <a:cs typeface="Roboto Mono"/>
                <a:sym typeface="Roboto Mono"/>
              </a:rPr>
              <a:t>WHERE p.name = 'LL Road Handlebars';</a:t>
            </a:r>
            <a:endParaRPr sz="2200">
              <a:solidFill>
                <a:srgbClr val="7A1743"/>
              </a:solidFill>
              <a:latin typeface="Roboto Mono"/>
              <a:ea typeface="Roboto Mono"/>
              <a:cs typeface="Roboto Mono"/>
              <a:sym typeface="Roboto Mono"/>
            </a:endParaRPr>
          </a:p>
          <a:p>
            <a:pPr marL="457200" marR="0" lvl="0" indent="0" algn="l" rtl="0">
              <a:lnSpc>
                <a:spcPct val="100000"/>
              </a:lnSpc>
              <a:spcBef>
                <a:spcPts val="0"/>
              </a:spcBef>
              <a:spcAft>
                <a:spcPts val="0"/>
              </a:spcAft>
              <a:buClr>
                <a:srgbClr val="000000"/>
              </a:buClr>
              <a:buFont typeface="Georgia"/>
              <a:buNone/>
            </a:pPr>
            <a:br>
              <a:rPr lang="en-US" sz="2200" i="0" u="none" strike="noStrike" cap="none">
                <a:solidFill>
                  <a:srgbClr val="7A1743"/>
                </a:solidFill>
                <a:latin typeface="Roboto Mono"/>
                <a:ea typeface="Roboto Mono"/>
                <a:cs typeface="Roboto Mono"/>
                <a:sym typeface="Roboto Mono"/>
              </a:rPr>
            </a:br>
            <a:r>
              <a:rPr lang="en-US" sz="2200">
                <a:solidFill>
                  <a:srgbClr val="7A1743"/>
                </a:solidFill>
                <a:latin typeface="Roboto Mono"/>
                <a:ea typeface="Roboto Mono"/>
                <a:cs typeface="Roboto Mono"/>
                <a:sym typeface="Roboto Mono"/>
              </a:rPr>
              <a:t>SELECT p.name, p.safetystocklevel </a:t>
            </a:r>
            <a:endParaRPr sz="2200">
              <a:solidFill>
                <a:srgbClr val="7A1743"/>
              </a:solidFill>
              <a:latin typeface="Roboto Mono"/>
              <a:ea typeface="Roboto Mono"/>
              <a:cs typeface="Roboto Mono"/>
              <a:sym typeface="Roboto Mono"/>
            </a:endParaRPr>
          </a:p>
          <a:p>
            <a:pPr marL="457200" marR="0" lvl="0" indent="0" algn="l" rtl="0">
              <a:lnSpc>
                <a:spcPct val="100000"/>
              </a:lnSpc>
              <a:spcBef>
                <a:spcPts val="0"/>
              </a:spcBef>
              <a:spcAft>
                <a:spcPts val="0"/>
              </a:spcAft>
              <a:buClr>
                <a:srgbClr val="000000"/>
              </a:buClr>
              <a:buFont typeface="Georgia"/>
              <a:buNone/>
            </a:pPr>
            <a:r>
              <a:rPr lang="en-US" sz="2200">
                <a:solidFill>
                  <a:srgbClr val="7A1743"/>
                </a:solidFill>
                <a:latin typeface="Roboto Mono"/>
                <a:ea typeface="Roboto Mono"/>
                <a:cs typeface="Roboto Mono"/>
                <a:sym typeface="Roboto Mono"/>
              </a:rPr>
              <a:t>FROM production.product AS p</a:t>
            </a:r>
            <a:br>
              <a:rPr lang="en-US" sz="2200">
                <a:solidFill>
                  <a:srgbClr val="7A1743"/>
                </a:solidFill>
                <a:latin typeface="Roboto Mono"/>
                <a:ea typeface="Roboto Mono"/>
                <a:cs typeface="Roboto Mono"/>
                <a:sym typeface="Roboto Mono"/>
              </a:rPr>
            </a:br>
            <a:r>
              <a:rPr lang="en-US" sz="2200">
                <a:solidFill>
                  <a:srgbClr val="7A1743"/>
                </a:solidFill>
                <a:latin typeface="Roboto Mono"/>
                <a:ea typeface="Roboto Mono"/>
                <a:cs typeface="Roboto Mono"/>
                <a:sym typeface="Roboto Mono"/>
              </a:rPr>
              <a:t>WHERE p.safetystocklevel &lt; 300;</a:t>
            </a:r>
            <a:endParaRPr sz="2200">
              <a:solidFill>
                <a:srgbClr val="7A1743"/>
              </a:solidFill>
              <a:latin typeface="Roboto Mono"/>
              <a:ea typeface="Roboto Mono"/>
              <a:cs typeface="Roboto Mono"/>
              <a:sym typeface="Roboto Mono"/>
            </a:endParaRPr>
          </a:p>
          <a:p>
            <a:pPr marL="457200" marR="0" lvl="0" indent="0" algn="l" rtl="0">
              <a:lnSpc>
                <a:spcPct val="150000"/>
              </a:lnSpc>
              <a:spcBef>
                <a:spcPts val="1200"/>
              </a:spcBef>
              <a:spcAft>
                <a:spcPts val="0"/>
              </a:spcAft>
              <a:buClr>
                <a:srgbClr val="000000"/>
              </a:buClr>
              <a:buFont typeface="Georgia"/>
              <a:buNone/>
            </a:pPr>
            <a:endParaRPr sz="2200">
              <a:solidFill>
                <a:srgbClr val="7A1743"/>
              </a:solidFill>
              <a:latin typeface="Roboto Mono"/>
              <a:ea typeface="Roboto Mono"/>
              <a:cs typeface="Roboto Mono"/>
              <a:sym typeface="Roboto Mono"/>
            </a:endParaRPr>
          </a:p>
          <a:p>
            <a:pPr marL="236538" marR="0" lvl="0" indent="-58738" algn="l" rtl="0">
              <a:lnSpc>
                <a:spcPct val="114000"/>
              </a:lnSpc>
              <a:spcBef>
                <a:spcPts val="1200"/>
              </a:spcBef>
              <a:spcAft>
                <a:spcPts val="0"/>
              </a:spcAft>
              <a:buClr>
                <a:schemeClr val="dk1"/>
              </a:buClr>
              <a:buSzPts val="2800"/>
              <a:buFont typeface="Georgia"/>
              <a:buNone/>
            </a:pPr>
            <a:endParaRPr sz="2400" b="0" i="0" u="none" strike="noStrike" cap="none">
              <a:solidFill>
                <a:schemeClr val="dk1"/>
              </a:solidFill>
              <a:latin typeface="Georgia"/>
              <a:ea typeface="Georgia"/>
              <a:cs typeface="Georgia"/>
              <a:sym typeface="Georgia"/>
            </a:endParaRPr>
          </a:p>
        </p:txBody>
      </p:sp>
    </p:spTree>
  </p:cSld>
  <p:clrMapOvr>
    <a:masterClrMapping/>
  </p:clrMapOvr>
  <p:transition spd="med">
    <p:fade thruBlk="1"/>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70"/>
        <p:cNvGrpSpPr/>
        <p:nvPr/>
      </p:nvGrpSpPr>
      <p:grpSpPr>
        <a:xfrm>
          <a:off x="0" y="0"/>
          <a:ext cx="0" cy="0"/>
          <a:chOff x="0" y="0"/>
          <a:chExt cx="0" cy="0"/>
        </a:xfrm>
      </p:grpSpPr>
      <p:sp>
        <p:nvSpPr>
          <p:cNvPr id="1371" name="Google Shape;1371;p180"/>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 ORDER BY</a:t>
            </a:r>
            <a:endParaRPr sz="3200" b="1" i="0" u="none" strike="noStrike" cap="none">
              <a:solidFill>
                <a:schemeClr val="dk1"/>
              </a:solidFill>
              <a:latin typeface="Oswald"/>
              <a:ea typeface="Oswald"/>
              <a:cs typeface="Oswald"/>
              <a:sym typeface="Oswald"/>
            </a:endParaRPr>
          </a:p>
        </p:txBody>
      </p:sp>
      <p:sp>
        <p:nvSpPr>
          <p:cNvPr id="1372" name="Google Shape;1372;p180"/>
          <p:cNvSpPr txBox="1">
            <a:spLocks noGrp="1"/>
          </p:cNvSpPr>
          <p:nvPr>
            <p:ph type="body" idx="1"/>
          </p:nvPr>
        </p:nvSpPr>
        <p:spPr>
          <a:xfrm>
            <a:off x="591720" y="1477053"/>
            <a:ext cx="11742924" cy="5108021"/>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None/>
            </a:pPr>
            <a:r>
              <a:rPr lang="en-US" sz="2400" b="1" i="0" u="none" strike="noStrike" cap="none">
                <a:solidFill>
                  <a:srgbClr val="7A1743"/>
                </a:solidFill>
                <a:latin typeface="Roboto Mono"/>
                <a:ea typeface="Roboto Mono"/>
                <a:cs typeface="Roboto Mono"/>
                <a:sym typeface="Roboto Mono"/>
              </a:rPr>
              <a:t>ORDER</a:t>
            </a:r>
            <a:r>
              <a:rPr lang="en-US" sz="2400" b="1">
                <a:solidFill>
                  <a:srgbClr val="7A1743"/>
                </a:solidFill>
                <a:latin typeface="Roboto Mono"/>
                <a:ea typeface="Roboto Mono"/>
                <a:cs typeface="Roboto Mono"/>
                <a:sym typeface="Roboto Mono"/>
              </a:rPr>
              <a:t> </a:t>
            </a:r>
            <a:r>
              <a:rPr lang="en-US" sz="2400" b="1" i="0" u="none" strike="noStrike" cap="none">
                <a:solidFill>
                  <a:srgbClr val="7A1743"/>
                </a:solidFill>
                <a:latin typeface="Roboto Mono"/>
                <a:ea typeface="Roboto Mono"/>
                <a:cs typeface="Roboto Mono"/>
                <a:sym typeface="Roboto Mono"/>
              </a:rPr>
              <a:t>BY </a:t>
            </a:r>
            <a:r>
              <a:rPr lang="en-US" sz="2400" b="0" i="0" u="none" strike="noStrike" cap="none">
                <a:solidFill>
                  <a:schemeClr val="dk1"/>
                </a:solidFill>
                <a:latin typeface="Georgia"/>
                <a:ea typeface="Georgia"/>
                <a:cs typeface="Georgia"/>
                <a:sym typeface="Georgia"/>
              </a:rPr>
              <a:t>sorts results in an ascending or descending </a:t>
            </a:r>
            <a:r>
              <a:rPr lang="en-US" sz="2400"/>
              <a:t>order</a:t>
            </a:r>
            <a:r>
              <a:rPr lang="en-US" sz="2400" b="0" i="0" u="none" strike="noStrike" cap="none">
                <a:solidFill>
                  <a:schemeClr val="dk1"/>
                </a:solidFill>
                <a:latin typeface="Georgia"/>
                <a:ea typeface="Georgia"/>
                <a:cs typeface="Georgia"/>
                <a:sym typeface="Georgia"/>
              </a:rPr>
              <a:t>. After the </a:t>
            </a:r>
            <a:r>
              <a:rPr lang="en-US" sz="2400" b="1">
                <a:solidFill>
                  <a:srgbClr val="7A1743"/>
                </a:solidFill>
                <a:latin typeface="Roboto Mono"/>
                <a:ea typeface="Roboto Mono"/>
                <a:cs typeface="Roboto Mono"/>
                <a:sym typeface="Roboto Mono"/>
              </a:rPr>
              <a:t>ORDER</a:t>
            </a:r>
            <a:r>
              <a:rPr lang="en-US" sz="2400" b="1" i="0" u="none" strike="noStrike" cap="none">
                <a:solidFill>
                  <a:schemeClr val="dk1"/>
                </a:solidFill>
                <a:latin typeface="Roboto Mono"/>
                <a:ea typeface="Roboto Mono"/>
                <a:cs typeface="Roboto Mono"/>
                <a:sym typeface="Roboto Mono"/>
              </a:rPr>
              <a:t> </a:t>
            </a:r>
            <a:r>
              <a:rPr lang="en-US" sz="2400" b="1" i="0" u="none" strike="noStrike" cap="none">
                <a:solidFill>
                  <a:srgbClr val="7A1743"/>
                </a:solidFill>
                <a:latin typeface="Roboto Mono"/>
                <a:ea typeface="Roboto Mono"/>
                <a:cs typeface="Roboto Mono"/>
                <a:sym typeface="Roboto Mono"/>
              </a:rPr>
              <a:t>BY</a:t>
            </a:r>
            <a:r>
              <a:rPr lang="en-US" sz="2400" b="0" i="0" u="none" strike="noStrike" cap="none">
                <a:solidFill>
                  <a:schemeClr val="dk1"/>
                </a:solidFill>
                <a:latin typeface="Roboto"/>
                <a:ea typeface="Roboto"/>
                <a:cs typeface="Roboto"/>
                <a:sym typeface="Roboto"/>
              </a:rPr>
              <a:t> </a:t>
            </a:r>
            <a:r>
              <a:rPr lang="en-US" sz="2400" b="0" i="0" u="none" strike="noStrike" cap="none">
                <a:solidFill>
                  <a:schemeClr val="dk1"/>
                </a:solidFill>
                <a:latin typeface="Georgia"/>
                <a:ea typeface="Georgia"/>
                <a:cs typeface="Georgia"/>
                <a:sym typeface="Georgia"/>
              </a:rPr>
              <a:t>is a number that indicates </a:t>
            </a:r>
            <a:r>
              <a:rPr lang="en-US" sz="2400"/>
              <a:t>the</a:t>
            </a:r>
            <a:r>
              <a:rPr lang="en-US" sz="2400" b="0" i="0" u="none" strike="noStrike" cap="none">
                <a:solidFill>
                  <a:schemeClr val="dk1"/>
                </a:solidFill>
                <a:latin typeface="Georgia"/>
                <a:ea typeface="Georgia"/>
                <a:cs typeface="Georgia"/>
                <a:sym typeface="Georgia"/>
              </a:rPr>
              <a:t> column by which you</a:t>
            </a:r>
            <a:r>
              <a:rPr lang="en-US" sz="2400"/>
              <a:t>’</a:t>
            </a:r>
            <a:r>
              <a:rPr lang="en-US" sz="2400" b="0" i="0" u="none" strike="noStrike" cap="none">
                <a:solidFill>
                  <a:schemeClr val="dk1"/>
                </a:solidFill>
                <a:latin typeface="Georgia"/>
                <a:ea typeface="Georgia"/>
                <a:cs typeface="Georgia"/>
                <a:sym typeface="Georgia"/>
              </a:rPr>
              <a:t>re sorting</a:t>
            </a:r>
            <a:r>
              <a:rPr lang="en-US" sz="2400"/>
              <a:t>.</a:t>
            </a:r>
            <a:br>
              <a:rPr lang="en-US" sz="2400"/>
            </a:br>
            <a:endParaRPr sz="2400"/>
          </a:p>
          <a:p>
            <a:pPr marL="0" marR="0" lvl="0" indent="0" algn="l" rtl="0">
              <a:lnSpc>
                <a:spcPct val="110000"/>
              </a:lnSpc>
              <a:spcBef>
                <a:spcPts val="1200"/>
              </a:spcBef>
              <a:spcAft>
                <a:spcPts val="0"/>
              </a:spcAft>
              <a:buNone/>
            </a:pPr>
            <a:r>
              <a:rPr lang="en-US" sz="2400" b="0" i="0" u="none" strike="noStrike" cap="none">
                <a:solidFill>
                  <a:schemeClr val="dk1"/>
                </a:solidFill>
                <a:latin typeface="Georgia"/>
                <a:ea typeface="Georgia"/>
                <a:cs typeface="Georgia"/>
                <a:sym typeface="Georgia"/>
              </a:rPr>
              <a:t>The default sort order is ascending, </a:t>
            </a:r>
            <a:r>
              <a:rPr lang="en-US" sz="2400"/>
              <a:t>but </a:t>
            </a:r>
            <a:r>
              <a:rPr lang="en-US" sz="2400" b="0" i="0" u="none" strike="noStrike" cap="none">
                <a:solidFill>
                  <a:schemeClr val="dk1"/>
                </a:solidFill>
                <a:latin typeface="Georgia"/>
                <a:ea typeface="Georgia"/>
                <a:cs typeface="Georgia"/>
                <a:sym typeface="Georgia"/>
              </a:rPr>
              <a:t>you </a:t>
            </a:r>
            <a:r>
              <a:rPr lang="en-US" sz="2400"/>
              <a:t>can s</a:t>
            </a:r>
            <a:r>
              <a:rPr lang="en-US" sz="2400" b="0" i="0" u="none" strike="noStrike" cap="none">
                <a:solidFill>
                  <a:schemeClr val="dk1"/>
                </a:solidFill>
                <a:latin typeface="Georgia"/>
                <a:ea typeface="Georgia"/>
                <a:cs typeface="Georgia"/>
                <a:sym typeface="Georgia"/>
              </a:rPr>
              <a:t>pecify ascending </a:t>
            </a:r>
            <a:r>
              <a:rPr lang="en-US" sz="2400" b="0" i="0" u="none" strike="noStrike" cap="none">
                <a:solidFill>
                  <a:schemeClr val="dk1"/>
                </a:solidFill>
                <a:latin typeface="Roboto"/>
                <a:ea typeface="Roboto"/>
                <a:cs typeface="Roboto"/>
                <a:sym typeface="Roboto"/>
              </a:rPr>
              <a:t>(</a:t>
            </a:r>
            <a:r>
              <a:rPr lang="en-US" sz="2400" b="1" i="0" u="none" strike="noStrike" cap="none">
                <a:solidFill>
                  <a:srgbClr val="7A1743"/>
                </a:solidFill>
                <a:latin typeface="Roboto Mono"/>
                <a:ea typeface="Roboto Mono"/>
                <a:cs typeface="Roboto Mono"/>
                <a:sym typeface="Roboto Mono"/>
              </a:rPr>
              <a:t>ASC</a:t>
            </a:r>
            <a:r>
              <a:rPr lang="en-US" sz="2400" b="0" i="0" u="none" strike="noStrike" cap="none">
                <a:solidFill>
                  <a:schemeClr val="dk1"/>
                </a:solidFill>
                <a:latin typeface="Roboto"/>
                <a:ea typeface="Roboto"/>
                <a:cs typeface="Roboto"/>
                <a:sym typeface="Roboto"/>
              </a:rPr>
              <a:t>) </a:t>
            </a:r>
            <a:r>
              <a:rPr lang="en-US" sz="2400" b="0" i="0" u="none" strike="noStrike" cap="none">
                <a:solidFill>
                  <a:schemeClr val="dk1"/>
                </a:solidFill>
                <a:latin typeface="Georgia"/>
                <a:ea typeface="Georgia"/>
                <a:cs typeface="Georgia"/>
                <a:sym typeface="Georgia"/>
              </a:rPr>
              <a:t>or descending </a:t>
            </a:r>
            <a:r>
              <a:rPr lang="en-US" sz="2400" b="0" i="0" u="none" strike="noStrike" cap="none">
                <a:solidFill>
                  <a:schemeClr val="dk1"/>
                </a:solidFill>
                <a:latin typeface="Roboto"/>
                <a:ea typeface="Roboto"/>
                <a:cs typeface="Roboto"/>
                <a:sym typeface="Roboto"/>
              </a:rPr>
              <a:t>(</a:t>
            </a:r>
            <a:r>
              <a:rPr lang="en-US" sz="2400" b="1">
                <a:solidFill>
                  <a:srgbClr val="7A1743"/>
                </a:solidFill>
                <a:latin typeface="Roboto Mono"/>
                <a:ea typeface="Roboto Mono"/>
                <a:cs typeface="Roboto Mono"/>
                <a:sym typeface="Roboto Mono"/>
              </a:rPr>
              <a:t>DESC</a:t>
            </a:r>
            <a:r>
              <a:rPr lang="en-US" sz="2400" b="0" i="0" u="none" strike="noStrike" cap="none">
                <a:solidFill>
                  <a:schemeClr val="dk1"/>
                </a:solidFill>
                <a:latin typeface="Roboto"/>
                <a:ea typeface="Roboto"/>
                <a:cs typeface="Roboto"/>
                <a:sym typeface="Roboto"/>
              </a:rPr>
              <a:t>)</a:t>
            </a:r>
            <a:r>
              <a:rPr lang="en-US" sz="2400" b="0" i="0" u="none" strike="noStrike" cap="none">
                <a:solidFill>
                  <a:schemeClr val="dk1"/>
                </a:solidFill>
                <a:latin typeface="Georgia"/>
                <a:ea typeface="Georgia"/>
                <a:cs typeface="Georgia"/>
                <a:sym typeface="Georgia"/>
              </a:rPr>
              <a:t> to determine the sort order.</a:t>
            </a:r>
            <a:endParaRPr sz="2400"/>
          </a:p>
          <a:p>
            <a:pPr marL="228600" marR="0" lvl="0" indent="228600" algn="l" rtl="0">
              <a:lnSpc>
                <a:spcPct val="100000"/>
              </a:lnSpc>
              <a:spcBef>
                <a:spcPts val="0"/>
              </a:spcBef>
              <a:spcAft>
                <a:spcPts val="0"/>
              </a:spcAft>
              <a:buClr>
                <a:schemeClr val="dk1"/>
              </a:buClr>
              <a:buSzPts val="1100"/>
              <a:buFont typeface="Arial"/>
              <a:buNone/>
            </a:pPr>
            <a:endParaRPr sz="2400">
              <a:solidFill>
                <a:srgbClr val="7A1743"/>
              </a:solidFill>
              <a:latin typeface="Roboto Mono"/>
              <a:ea typeface="Roboto Mono"/>
              <a:cs typeface="Roboto Mono"/>
              <a:sym typeface="Roboto Mono"/>
            </a:endParaRPr>
          </a:p>
          <a:p>
            <a:pPr marL="228600" marR="0" lvl="0" indent="228600" algn="l" rtl="0">
              <a:lnSpc>
                <a:spcPct val="100000"/>
              </a:lnSpc>
              <a:spcBef>
                <a:spcPts val="0"/>
              </a:spcBef>
              <a:spcAft>
                <a:spcPts val="0"/>
              </a:spcAft>
              <a:buClr>
                <a:schemeClr val="dk1"/>
              </a:buClr>
              <a:buSzPts val="1100"/>
              <a:buFont typeface="Arial"/>
              <a:buNone/>
            </a:pPr>
            <a:r>
              <a:rPr lang="en-US" sz="2400">
                <a:solidFill>
                  <a:srgbClr val="7A1743"/>
                </a:solidFill>
                <a:latin typeface="Roboto Mono"/>
                <a:ea typeface="Roboto Mono"/>
                <a:cs typeface="Roboto Mono"/>
                <a:sym typeface="Roboto Mono"/>
              </a:rPr>
              <a:t>SELECT p.name, p.standardcost</a:t>
            </a:r>
            <a:endParaRPr sz="2400">
              <a:solidFill>
                <a:srgbClr val="7A1743"/>
              </a:solidFill>
              <a:latin typeface="Roboto Mono"/>
              <a:ea typeface="Roboto Mono"/>
              <a:cs typeface="Roboto Mono"/>
              <a:sym typeface="Roboto Mono"/>
            </a:endParaRPr>
          </a:p>
          <a:p>
            <a:pPr marL="228600" marR="0" lvl="0" indent="228600" algn="l" rtl="0">
              <a:lnSpc>
                <a:spcPct val="100000"/>
              </a:lnSpc>
              <a:spcBef>
                <a:spcPts val="0"/>
              </a:spcBef>
              <a:spcAft>
                <a:spcPts val="0"/>
              </a:spcAft>
              <a:buClr>
                <a:schemeClr val="dk1"/>
              </a:buClr>
              <a:buSzPts val="1100"/>
              <a:buFont typeface="Arial"/>
              <a:buNone/>
            </a:pPr>
            <a:r>
              <a:rPr lang="en-US" sz="2400">
                <a:solidFill>
                  <a:srgbClr val="7A1743"/>
                </a:solidFill>
                <a:latin typeface="Roboto Mono"/>
                <a:ea typeface="Roboto Mono"/>
                <a:cs typeface="Roboto Mono"/>
                <a:sym typeface="Roboto Mono"/>
              </a:rPr>
              <a:t>FROM production.product AS p</a:t>
            </a:r>
            <a:endParaRPr sz="2400">
              <a:solidFill>
                <a:srgbClr val="7A1743"/>
              </a:solidFill>
              <a:latin typeface="Roboto Mono"/>
              <a:ea typeface="Roboto Mono"/>
              <a:cs typeface="Roboto Mono"/>
              <a:sym typeface="Roboto Mono"/>
            </a:endParaRPr>
          </a:p>
          <a:p>
            <a:pPr marL="228600" marR="0" lvl="0" indent="228600" algn="l" rtl="0">
              <a:lnSpc>
                <a:spcPct val="100000"/>
              </a:lnSpc>
              <a:spcBef>
                <a:spcPts val="0"/>
              </a:spcBef>
              <a:spcAft>
                <a:spcPts val="0"/>
              </a:spcAft>
              <a:buClr>
                <a:schemeClr val="dk1"/>
              </a:buClr>
              <a:buSzPts val="1100"/>
              <a:buFont typeface="Arial"/>
              <a:buNone/>
            </a:pPr>
            <a:r>
              <a:rPr lang="en-US" sz="2400">
                <a:solidFill>
                  <a:srgbClr val="7A1743"/>
                </a:solidFill>
                <a:latin typeface="Roboto Mono"/>
                <a:ea typeface="Roboto Mono"/>
                <a:cs typeface="Roboto Mono"/>
                <a:sym typeface="Roboto Mono"/>
              </a:rPr>
              <a:t>ORDER BY p.standardcost DESC;</a:t>
            </a:r>
            <a:endParaRPr sz="2400">
              <a:solidFill>
                <a:srgbClr val="7A1743"/>
              </a:solidFill>
              <a:latin typeface="Roboto Mono"/>
              <a:ea typeface="Roboto Mono"/>
              <a:cs typeface="Roboto Mono"/>
              <a:sym typeface="Roboto Mono"/>
            </a:endParaRPr>
          </a:p>
          <a:p>
            <a:pPr marL="228600" marR="0" lvl="0" indent="228600" algn="l" rtl="0">
              <a:lnSpc>
                <a:spcPct val="100000"/>
              </a:lnSpc>
              <a:spcBef>
                <a:spcPts val="0"/>
              </a:spcBef>
              <a:spcAft>
                <a:spcPts val="0"/>
              </a:spcAft>
              <a:buClr>
                <a:srgbClr val="000000"/>
              </a:buClr>
              <a:buFont typeface="Georgia"/>
              <a:buNone/>
            </a:pPr>
            <a:endParaRPr sz="2400">
              <a:solidFill>
                <a:srgbClr val="7A1743"/>
              </a:solidFill>
              <a:latin typeface="Roboto Mono"/>
              <a:ea typeface="Roboto Mono"/>
              <a:cs typeface="Roboto Mono"/>
              <a:sym typeface="Roboto Mono"/>
            </a:endParaRPr>
          </a:p>
          <a:p>
            <a:pPr marL="0" marR="0" lvl="0" indent="0" algn="l" rtl="0">
              <a:lnSpc>
                <a:spcPct val="110000"/>
              </a:lnSpc>
              <a:spcBef>
                <a:spcPts val="1200"/>
              </a:spcBef>
              <a:spcAft>
                <a:spcPts val="0"/>
              </a:spcAft>
              <a:buNone/>
            </a:pPr>
            <a:endParaRPr sz="2400"/>
          </a:p>
          <a:p>
            <a:pPr marL="0" marR="0" lvl="0" indent="0" algn="l" rtl="0">
              <a:lnSpc>
                <a:spcPct val="110000"/>
              </a:lnSpc>
              <a:spcBef>
                <a:spcPts val="1200"/>
              </a:spcBef>
              <a:spcAft>
                <a:spcPts val="0"/>
              </a:spcAft>
              <a:buNone/>
            </a:pPr>
            <a:endParaRPr sz="2400"/>
          </a:p>
        </p:txBody>
      </p:sp>
    </p:spTree>
  </p:cSld>
  <p:clrMapOvr>
    <a:masterClrMapping/>
  </p:clrMapOvr>
  <p:transition spd="med">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2"/>
        <p:cNvGrpSpPr/>
        <p:nvPr/>
      </p:nvGrpSpPr>
      <p:grpSpPr>
        <a:xfrm>
          <a:off x="0" y="0"/>
          <a:ext cx="0" cy="0"/>
          <a:chOff x="0" y="0"/>
          <a:chExt cx="0" cy="0"/>
        </a:xfrm>
      </p:grpSpPr>
      <p:sp>
        <p:nvSpPr>
          <p:cNvPr id="1173" name="Google Shape;1173;p154"/>
          <p:cNvSpPr/>
          <p:nvPr/>
        </p:nvSpPr>
        <p:spPr>
          <a:xfrm>
            <a:off x="635000" y="736600"/>
            <a:ext cx="7721700" cy="431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endParaRPr sz="3200" b="1" i="0" u="none" strike="noStrike" cap="none">
              <a:solidFill>
                <a:srgbClr val="000000"/>
              </a:solidFill>
              <a:latin typeface="Oswald"/>
              <a:ea typeface="Oswald"/>
              <a:cs typeface="Oswald"/>
              <a:sym typeface="Oswald"/>
            </a:endParaRPr>
          </a:p>
        </p:txBody>
      </p:sp>
      <p:sp>
        <p:nvSpPr>
          <p:cNvPr id="1174" name="Google Shape;1174;p154"/>
          <p:cNvSpPr txBox="1">
            <a:spLocks noGrp="1"/>
          </p:cNvSpPr>
          <p:nvPr>
            <p:ph type="body" idx="1"/>
          </p:nvPr>
        </p:nvSpPr>
        <p:spPr>
          <a:xfrm>
            <a:off x="635000" y="2303253"/>
            <a:ext cx="11734801" cy="4376602"/>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400" dirty="0"/>
              <a:t>In today’s lesson, we will:</a:t>
            </a:r>
            <a:br>
              <a:rPr lang="en-US" sz="2400" dirty="0"/>
            </a:br>
            <a:endParaRPr sz="2400" dirty="0"/>
          </a:p>
          <a:p>
            <a:pPr marL="239712" marR="0" lvl="0" indent="-214312" algn="l" rtl="0">
              <a:lnSpc>
                <a:spcPct val="100000"/>
              </a:lnSpc>
              <a:spcBef>
                <a:spcPts val="0"/>
              </a:spcBef>
              <a:spcAft>
                <a:spcPts val="0"/>
              </a:spcAft>
              <a:buClr>
                <a:schemeClr val="dk1"/>
              </a:buClr>
              <a:buSzPts val="2400"/>
              <a:buFont typeface="Georgia"/>
              <a:buAutoNum type="arabicPeriod"/>
            </a:pPr>
            <a:r>
              <a:rPr lang="en-US" sz="2400" dirty="0"/>
              <a:t> 	Review the m</a:t>
            </a:r>
            <a:r>
              <a:rPr lang="en-US" sz="2400" b="0" i="0" u="none" strike="noStrike" cap="none" dirty="0">
                <a:solidFill>
                  <a:schemeClr val="dk1"/>
                </a:solidFill>
                <a:latin typeface="Georgia"/>
                <a:ea typeface="Georgia"/>
                <a:cs typeface="Georgia"/>
                <a:sym typeface="Georgia"/>
              </a:rPr>
              <a:t>arket trend toward </a:t>
            </a:r>
            <a:r>
              <a:rPr lang="en-US" sz="2400" dirty="0"/>
              <a:t>s</a:t>
            </a:r>
            <a:r>
              <a:rPr lang="en-US" sz="2400" b="0" i="0" u="none" strike="noStrike" cap="none" dirty="0">
                <a:solidFill>
                  <a:schemeClr val="dk1"/>
                </a:solidFill>
                <a:latin typeface="Georgia"/>
                <a:ea typeface="Georgia"/>
                <a:cs typeface="Georgia"/>
                <a:sym typeface="Georgia"/>
              </a:rPr>
              <a:t>elf</a:t>
            </a:r>
            <a:r>
              <a:rPr lang="en-US" sz="2400" dirty="0"/>
              <a:t>-s</a:t>
            </a:r>
            <a:r>
              <a:rPr lang="en-US" sz="2400" b="0" i="0" u="none" strike="noStrike" cap="none" dirty="0">
                <a:solidFill>
                  <a:schemeClr val="dk1"/>
                </a:solidFill>
                <a:latin typeface="Georgia"/>
                <a:ea typeface="Georgia"/>
                <a:cs typeface="Georgia"/>
                <a:sym typeface="Georgia"/>
              </a:rPr>
              <a:t>erve </a:t>
            </a:r>
            <a:r>
              <a:rPr lang="en-US" sz="2400" dirty="0"/>
              <a:t>d</a:t>
            </a:r>
            <a:r>
              <a:rPr lang="en-US" sz="2400" b="0" i="0" u="none" strike="noStrike" cap="none" dirty="0">
                <a:solidFill>
                  <a:schemeClr val="dk1"/>
                </a:solidFill>
                <a:latin typeface="Georgia"/>
                <a:ea typeface="Georgia"/>
                <a:cs typeface="Georgia"/>
                <a:sym typeface="Georgia"/>
              </a:rPr>
              <a:t>ata </a:t>
            </a:r>
            <a:r>
              <a:rPr lang="en-US" sz="2400" dirty="0"/>
              <a:t>a</a:t>
            </a:r>
            <a:r>
              <a:rPr lang="en-US" sz="2400" b="0" i="0" u="none" strike="noStrike" cap="none" dirty="0">
                <a:solidFill>
                  <a:schemeClr val="dk1"/>
                </a:solidFill>
                <a:latin typeface="Georgia"/>
                <a:ea typeface="Georgia"/>
                <a:cs typeface="Georgia"/>
                <a:sym typeface="Georgia"/>
              </a:rPr>
              <a:t>ccess </a:t>
            </a:r>
            <a:r>
              <a:rPr lang="en-US" sz="2400" dirty="0"/>
              <a:t>(using SQL)</a:t>
            </a:r>
            <a:r>
              <a:rPr lang="en-US" sz="2400" b="0" i="0" u="none" strike="noStrike" cap="none" dirty="0">
                <a:solidFill>
                  <a:schemeClr val="dk1"/>
                </a:solidFill>
                <a:latin typeface="Georgia"/>
                <a:ea typeface="Georgia"/>
                <a:cs typeface="Georgia"/>
                <a:sym typeface="Georgia"/>
              </a:rPr>
              <a:t>.</a:t>
            </a:r>
            <a:endParaRPr sz="2400" dirty="0"/>
          </a:p>
          <a:p>
            <a:pPr marL="239712" marR="0" lvl="0" indent="-214312" algn="l" rtl="0">
              <a:lnSpc>
                <a:spcPct val="100000"/>
              </a:lnSpc>
              <a:spcBef>
                <a:spcPts val="1200"/>
              </a:spcBef>
              <a:spcAft>
                <a:spcPts val="0"/>
              </a:spcAft>
              <a:buClr>
                <a:schemeClr val="dk1"/>
              </a:buClr>
              <a:buSzPts val="2400"/>
              <a:buFont typeface="Georgia"/>
              <a:buAutoNum type="arabicPeriod"/>
            </a:pPr>
            <a:r>
              <a:rPr lang="en-US" sz="2400" dirty="0"/>
              <a:t> 	Learn about</a:t>
            </a:r>
            <a:r>
              <a:rPr lang="en-US" sz="2400" b="0" i="0" u="none" strike="noStrike" cap="none" dirty="0">
                <a:solidFill>
                  <a:schemeClr val="dk1"/>
                </a:solidFill>
                <a:latin typeface="Georgia"/>
                <a:ea typeface="Georgia"/>
                <a:cs typeface="Georgia"/>
                <a:sym typeface="Georgia"/>
              </a:rPr>
              <a:t> </a:t>
            </a:r>
            <a:r>
              <a:rPr lang="en-US" sz="2400" dirty="0"/>
              <a:t>d</a:t>
            </a:r>
            <a:r>
              <a:rPr lang="en-US" sz="2400" b="0" i="0" u="none" strike="noStrike" cap="none" dirty="0">
                <a:solidFill>
                  <a:schemeClr val="dk1"/>
                </a:solidFill>
                <a:latin typeface="Georgia"/>
                <a:ea typeface="Georgia"/>
                <a:cs typeface="Georgia"/>
                <a:sym typeface="Georgia"/>
              </a:rPr>
              <a:t>atabase structures and the role of Struct</a:t>
            </a:r>
            <a:r>
              <a:rPr lang="en-US" sz="2400" dirty="0"/>
              <a:t>ured Query Language</a:t>
            </a:r>
            <a:r>
              <a:rPr lang="en-US" sz="2400" b="0" i="0" u="none" strike="noStrike" cap="none" dirty="0">
                <a:solidFill>
                  <a:schemeClr val="dk1"/>
                </a:solidFill>
                <a:latin typeface="Georgia"/>
                <a:ea typeface="Georgia"/>
                <a:cs typeface="Georgia"/>
                <a:sym typeface="Georgia"/>
              </a:rPr>
              <a:t>.</a:t>
            </a:r>
            <a:endParaRPr sz="2400" dirty="0"/>
          </a:p>
          <a:p>
            <a:pPr marL="239712" marR="0" lvl="0" indent="-214312" algn="l" rtl="0">
              <a:lnSpc>
                <a:spcPct val="100000"/>
              </a:lnSpc>
              <a:spcBef>
                <a:spcPts val="1200"/>
              </a:spcBef>
              <a:spcAft>
                <a:spcPts val="0"/>
              </a:spcAft>
              <a:buClr>
                <a:schemeClr val="dk1"/>
              </a:buClr>
              <a:buSzPts val="2400"/>
              <a:buFont typeface="Georgia"/>
              <a:buAutoNum type="arabicPeriod"/>
            </a:pPr>
            <a:r>
              <a:rPr lang="en-US" sz="2400" dirty="0"/>
              <a:t> 	</a:t>
            </a:r>
            <a:r>
              <a:rPr lang="en-US" sz="2400" b="0" i="0" u="none" strike="noStrike" cap="none" dirty="0">
                <a:solidFill>
                  <a:schemeClr val="dk1"/>
                </a:solidFill>
                <a:latin typeface="Georgia"/>
                <a:ea typeface="Georgia"/>
                <a:cs typeface="Georgia"/>
                <a:sym typeface="Georgia"/>
              </a:rPr>
              <a:t>Introduce SQL’s </a:t>
            </a:r>
            <a:r>
              <a:rPr lang="en-US" sz="2400" b="1" dirty="0">
                <a:solidFill>
                  <a:srgbClr val="7A1743"/>
                </a:solidFill>
                <a:latin typeface="Roboto Mono"/>
                <a:ea typeface="Roboto Mono"/>
                <a:cs typeface="Roboto Mono"/>
                <a:sym typeface="Roboto Mono"/>
              </a:rPr>
              <a:t>SELECT</a:t>
            </a:r>
            <a:r>
              <a:rPr lang="en-US" sz="2400" b="0" i="0" u="none" strike="noStrike" cap="none" dirty="0">
                <a:solidFill>
                  <a:schemeClr val="dk1"/>
                </a:solidFill>
                <a:latin typeface="Georgia"/>
                <a:ea typeface="Georgia"/>
                <a:cs typeface="Georgia"/>
                <a:sym typeface="Georgia"/>
              </a:rPr>
              <a:t> statement</a:t>
            </a:r>
            <a:r>
              <a:rPr lang="en-US" sz="2400" dirty="0"/>
              <a:t> with </a:t>
            </a:r>
            <a:r>
              <a:rPr lang="en-US" sz="2400" b="1" dirty="0">
                <a:solidFill>
                  <a:srgbClr val="7A1743"/>
                </a:solidFill>
                <a:latin typeface="Roboto Mono"/>
                <a:ea typeface="Roboto Mono"/>
                <a:cs typeface="Roboto Mono"/>
                <a:sym typeface="Roboto Mono"/>
              </a:rPr>
              <a:t>WHERE</a:t>
            </a:r>
            <a:r>
              <a:rPr lang="en-US" sz="2400" dirty="0"/>
              <a:t> clauses.</a:t>
            </a:r>
            <a:r>
              <a:rPr lang="en-US" sz="2400" b="0" i="0" u="none" strike="noStrike" cap="none" dirty="0">
                <a:solidFill>
                  <a:schemeClr val="dk1"/>
                </a:solidFill>
                <a:latin typeface="Georgia"/>
                <a:ea typeface="Georgia"/>
                <a:cs typeface="Georgia"/>
                <a:sym typeface="Georgia"/>
              </a:rPr>
              <a:t> </a:t>
            </a:r>
            <a:endParaRPr sz="2400" dirty="0"/>
          </a:p>
          <a:p>
            <a:pPr marL="239712" marR="0" lvl="0" indent="-214312" algn="l" rtl="0">
              <a:lnSpc>
                <a:spcPct val="100000"/>
              </a:lnSpc>
              <a:spcBef>
                <a:spcPts val="1200"/>
              </a:spcBef>
              <a:spcAft>
                <a:spcPts val="0"/>
              </a:spcAft>
              <a:buClr>
                <a:schemeClr val="dk1"/>
              </a:buClr>
              <a:buSzPts val="2400"/>
              <a:buFont typeface="Georgia"/>
              <a:buAutoNum type="arabicPeriod"/>
            </a:pPr>
            <a:r>
              <a:rPr lang="en-US" sz="2400" dirty="0"/>
              <a:t> 	</a:t>
            </a:r>
            <a:r>
              <a:rPr lang="en-US" sz="2400" b="0" i="0" u="none" strike="noStrike" cap="none" dirty="0">
                <a:solidFill>
                  <a:schemeClr val="dk1"/>
                </a:solidFill>
                <a:latin typeface="Georgia"/>
                <a:ea typeface="Georgia"/>
                <a:cs typeface="Georgia"/>
                <a:sym typeface="Georgia"/>
              </a:rPr>
              <a:t>Explore practice data, using the </a:t>
            </a:r>
            <a:r>
              <a:rPr lang="en-US" sz="2400" dirty="0" err="1"/>
              <a:t>AdventureWorks</a:t>
            </a:r>
            <a:r>
              <a:rPr lang="en-US" sz="2400" b="0" i="0" u="none" strike="noStrike" cap="none" dirty="0">
                <a:solidFill>
                  <a:schemeClr val="dk1"/>
                </a:solidFill>
                <a:latin typeface="Georgia"/>
                <a:ea typeface="Georgia"/>
                <a:cs typeface="Georgia"/>
                <a:sym typeface="Georgia"/>
              </a:rPr>
              <a:t> Database.</a:t>
            </a:r>
            <a:endParaRPr sz="2400" dirty="0"/>
          </a:p>
          <a:p>
            <a:pPr marL="239712" marR="0" lvl="0" indent="-214312" algn="l" rtl="0">
              <a:lnSpc>
                <a:spcPct val="100000"/>
              </a:lnSpc>
              <a:spcBef>
                <a:spcPts val="1200"/>
              </a:spcBef>
              <a:spcAft>
                <a:spcPts val="0"/>
              </a:spcAft>
              <a:buClr>
                <a:schemeClr val="dk1"/>
              </a:buClr>
              <a:buSzPts val="2400"/>
              <a:buFont typeface="Georgia"/>
              <a:buAutoNum type="arabicPeriod"/>
            </a:pPr>
            <a:r>
              <a:rPr lang="en-US" sz="2400" dirty="0"/>
              <a:t> 	P</a:t>
            </a:r>
            <a:r>
              <a:rPr lang="en-US" sz="2400" b="0" i="0" u="none" strike="noStrike" cap="none" dirty="0">
                <a:solidFill>
                  <a:schemeClr val="dk1"/>
                </a:solidFill>
                <a:latin typeface="Georgia"/>
                <a:ea typeface="Georgia"/>
                <a:cs typeface="Georgia"/>
                <a:sym typeface="Georgia"/>
              </a:rPr>
              <a:t>ractice a selection of query command tools</a:t>
            </a:r>
            <a:r>
              <a:rPr lang="en-US" sz="2400" dirty="0"/>
              <a:t>, including: </a:t>
            </a:r>
            <a:br>
              <a:rPr lang="en-US" sz="2400" dirty="0"/>
            </a:br>
            <a:r>
              <a:rPr lang="en-US" sz="2400" dirty="0"/>
              <a:t>	</a:t>
            </a:r>
            <a:r>
              <a:rPr lang="en-US" sz="2400" b="1" dirty="0">
                <a:solidFill>
                  <a:srgbClr val="7A1743"/>
                </a:solidFill>
                <a:latin typeface="Roboto Mono"/>
                <a:ea typeface="Roboto Mono"/>
                <a:cs typeface="Roboto Mono"/>
                <a:sym typeface="Roboto Mono"/>
              </a:rPr>
              <a:t>DISTINCT</a:t>
            </a:r>
            <a:r>
              <a:rPr lang="en-US" sz="2400" dirty="0"/>
              <a:t>, </a:t>
            </a:r>
            <a:r>
              <a:rPr lang="en-US" sz="2400" b="1" dirty="0">
                <a:solidFill>
                  <a:srgbClr val="7A1743"/>
                </a:solidFill>
                <a:latin typeface="Roboto Mono"/>
                <a:ea typeface="Roboto Mono"/>
                <a:cs typeface="Roboto Mono"/>
                <a:sym typeface="Roboto Mono"/>
              </a:rPr>
              <a:t>COUNT</a:t>
            </a:r>
            <a:r>
              <a:rPr lang="en-US" sz="2400" dirty="0"/>
              <a:t>, </a:t>
            </a:r>
            <a:r>
              <a:rPr lang="en-US" sz="2400" b="1" dirty="0">
                <a:solidFill>
                  <a:srgbClr val="7A1743"/>
                </a:solidFill>
                <a:latin typeface="Roboto Mono"/>
                <a:ea typeface="Roboto Mono"/>
                <a:cs typeface="Roboto Mono"/>
                <a:sym typeface="Roboto Mono"/>
              </a:rPr>
              <a:t>AND</a:t>
            </a:r>
            <a:r>
              <a:rPr lang="en-US" sz="2400" dirty="0"/>
              <a:t>, </a:t>
            </a:r>
            <a:r>
              <a:rPr lang="en-US" sz="2400" b="1" dirty="0">
                <a:solidFill>
                  <a:srgbClr val="7A1743"/>
                </a:solidFill>
                <a:latin typeface="Roboto Mono"/>
                <a:ea typeface="Roboto Mono"/>
                <a:cs typeface="Roboto Mono"/>
                <a:sym typeface="Roboto Mono"/>
              </a:rPr>
              <a:t>OR,AS</a:t>
            </a:r>
            <a:r>
              <a:rPr lang="en-US" sz="2400" dirty="0">
                <a:latin typeface="Roboto Mono"/>
                <a:ea typeface="Roboto Mono"/>
                <a:cs typeface="Roboto Mono"/>
                <a:sym typeface="Roboto Mono"/>
              </a:rPr>
              <a:t>,</a:t>
            </a:r>
            <a:r>
              <a:rPr lang="en-US" sz="2400" dirty="0"/>
              <a:t> and </a:t>
            </a:r>
            <a:r>
              <a:rPr lang="en-US" sz="2400" b="1" dirty="0">
                <a:solidFill>
                  <a:srgbClr val="7A1743"/>
                </a:solidFill>
                <a:latin typeface="Roboto Mono"/>
                <a:ea typeface="Roboto Mono"/>
                <a:cs typeface="Roboto Mono"/>
                <a:sym typeface="Roboto Mono"/>
              </a:rPr>
              <a:t>CAST</a:t>
            </a:r>
            <a:r>
              <a:rPr lang="en-US" sz="2400" dirty="0">
                <a:latin typeface="Roboto Mono"/>
                <a:ea typeface="Roboto Mono"/>
                <a:cs typeface="Roboto Mono"/>
                <a:sym typeface="Roboto Mono"/>
              </a:rPr>
              <a:t>.</a:t>
            </a:r>
            <a:endParaRPr sz="2400" dirty="0"/>
          </a:p>
          <a:p>
            <a:pPr marL="239713" marR="0" lvl="0" indent="-61913" algn="l" rtl="0">
              <a:lnSpc>
                <a:spcPct val="100000"/>
              </a:lnSpc>
              <a:spcBef>
                <a:spcPts val="1200"/>
              </a:spcBef>
              <a:spcAft>
                <a:spcPts val="0"/>
              </a:spcAft>
              <a:buClr>
                <a:schemeClr val="dk1"/>
              </a:buClr>
              <a:buSzPts val="2800"/>
              <a:buFont typeface="Georgia"/>
              <a:buNone/>
            </a:pPr>
            <a:endParaRPr sz="2400" b="0" i="0" u="sng" strike="noStrike" cap="none" dirty="0">
              <a:solidFill>
                <a:schemeClr val="hlink"/>
              </a:solidFill>
              <a:latin typeface="Georgia"/>
              <a:ea typeface="Georgia"/>
              <a:cs typeface="Georgia"/>
              <a:sym typeface="Georgia"/>
              <a:hlinkClick r:id="rId3"/>
            </a:endParaRPr>
          </a:p>
        </p:txBody>
      </p:sp>
      <p:sp>
        <p:nvSpPr>
          <p:cNvPr id="1175" name="Google Shape;1175;p154"/>
          <p:cNvSpPr txBox="1">
            <a:spLocks noGrp="1"/>
          </p:cNvSpPr>
          <p:nvPr>
            <p:ph type="title"/>
          </p:nvPr>
        </p:nvSpPr>
        <p:spPr>
          <a:xfrm>
            <a:off x="495926" y="648729"/>
            <a:ext cx="11873873" cy="617838"/>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FUNDAMENTALS OF DATABASES AND SQL</a:t>
            </a:r>
            <a:endParaRPr sz="3200" b="1" i="0" u="none" strike="noStrike" cap="none">
              <a:solidFill>
                <a:schemeClr val="dk1"/>
              </a:solidFill>
              <a:latin typeface="Oswald"/>
              <a:ea typeface="Oswald"/>
              <a:cs typeface="Oswald"/>
              <a:sym typeface="Oswald"/>
            </a:endParaRPr>
          </a:p>
        </p:txBody>
      </p:sp>
      <p:sp>
        <p:nvSpPr>
          <p:cNvPr id="1176" name="Google Shape;1176;p154"/>
          <p:cNvSpPr txBox="1">
            <a:spLocks noGrp="1"/>
          </p:cNvSpPr>
          <p:nvPr>
            <p:ph type="body" idx="2"/>
          </p:nvPr>
        </p:nvSpPr>
        <p:spPr>
          <a:xfrm>
            <a:off x="495926" y="1393793"/>
            <a:ext cx="11873873" cy="72434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Font typeface="Georgia"/>
              <a:buNone/>
            </a:pPr>
            <a:r>
              <a:rPr lang="en-US" sz="5400" b="1" i="0" u="none" strike="noStrike" cap="none">
                <a:solidFill>
                  <a:schemeClr val="dk1"/>
                </a:solidFill>
                <a:latin typeface="Oswald"/>
                <a:ea typeface="Oswald"/>
                <a:cs typeface="Oswald"/>
                <a:sym typeface="Oswald"/>
              </a:rPr>
              <a:t>LEARNING OBJECTIVES</a:t>
            </a:r>
            <a:endParaRPr sz="5400" b="1" i="0" u="none" strike="noStrike" cap="none">
              <a:solidFill>
                <a:schemeClr val="dk1"/>
              </a:solidFill>
              <a:latin typeface="Oswald"/>
              <a:ea typeface="Oswald"/>
              <a:cs typeface="Oswald"/>
              <a:sym typeface="Oswald"/>
            </a:endParaRPr>
          </a:p>
        </p:txBody>
      </p:sp>
    </p:spTree>
  </p:cSld>
  <p:clrMapOvr>
    <a:masterClrMapping/>
  </p:clrMapOvr>
  <p:transition spd="med">
    <p:fade thruBlk="1"/>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76"/>
        <p:cNvGrpSpPr/>
        <p:nvPr/>
      </p:nvGrpSpPr>
      <p:grpSpPr>
        <a:xfrm>
          <a:off x="0" y="0"/>
          <a:ext cx="0" cy="0"/>
          <a:chOff x="0" y="0"/>
          <a:chExt cx="0" cy="0"/>
        </a:xfrm>
      </p:grpSpPr>
      <p:sp>
        <p:nvSpPr>
          <p:cNvPr id="1377" name="Google Shape;1377;p181"/>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 MANAGING NUMBERS</a:t>
            </a:r>
            <a:endParaRPr sz="3200" b="1" i="0" u="none" strike="noStrike" cap="none">
              <a:solidFill>
                <a:schemeClr val="dk1"/>
              </a:solidFill>
              <a:latin typeface="Oswald"/>
              <a:ea typeface="Oswald"/>
              <a:cs typeface="Oswald"/>
              <a:sym typeface="Oswald"/>
            </a:endParaRPr>
          </a:p>
        </p:txBody>
      </p:sp>
      <p:sp>
        <p:nvSpPr>
          <p:cNvPr id="1378" name="Google Shape;1378;p181"/>
          <p:cNvSpPr txBox="1">
            <a:spLocks noGrp="1"/>
          </p:cNvSpPr>
          <p:nvPr>
            <p:ph type="body" idx="1"/>
          </p:nvPr>
        </p:nvSpPr>
        <p:spPr>
          <a:xfrm>
            <a:off x="591720" y="1477053"/>
            <a:ext cx="11637223" cy="5108021"/>
          </a:xfrm>
          <a:prstGeom prst="rect">
            <a:avLst/>
          </a:prstGeom>
          <a:noFill/>
          <a:ln>
            <a:noFill/>
          </a:ln>
        </p:spPr>
        <p:txBody>
          <a:bodyPr spcFirstLastPara="1" wrap="square" lIns="91425" tIns="45700" rIns="91425" bIns="45700" anchor="t" anchorCtr="0">
            <a:noAutofit/>
          </a:bodyPr>
          <a:lstStyle/>
          <a:p>
            <a:pPr marL="0" marR="0" lvl="0" indent="0" algn="l" rtl="0">
              <a:lnSpc>
                <a:spcPct val="114000"/>
              </a:lnSpc>
              <a:spcBef>
                <a:spcPts val="0"/>
              </a:spcBef>
              <a:spcAft>
                <a:spcPts val="0"/>
              </a:spcAft>
              <a:buNone/>
            </a:pPr>
            <a:r>
              <a:rPr lang="en-US" sz="2400"/>
              <a:t>The</a:t>
            </a:r>
            <a:r>
              <a:rPr lang="en-US" sz="2400" b="0" i="0" u="none" strike="noStrike" cap="none">
                <a:solidFill>
                  <a:schemeClr val="dk1"/>
                </a:solidFill>
                <a:latin typeface="Georgia"/>
                <a:ea typeface="Georgia"/>
                <a:cs typeface="Georgia"/>
                <a:sym typeface="Georgia"/>
              </a:rPr>
              <a:t> </a:t>
            </a:r>
            <a:r>
              <a:rPr lang="en-US" sz="2400" b="1">
                <a:solidFill>
                  <a:srgbClr val="7A1743"/>
                </a:solidFill>
                <a:latin typeface="Roboto Mono"/>
                <a:ea typeface="Roboto Mono"/>
                <a:cs typeface="Roboto Mono"/>
                <a:sym typeface="Roboto Mono"/>
              </a:rPr>
              <a:t>ROUND</a:t>
            </a:r>
            <a:r>
              <a:rPr lang="en-US" sz="2400" b="1">
                <a:solidFill>
                  <a:srgbClr val="7A1743"/>
                </a:solidFill>
              </a:rPr>
              <a:t> </a:t>
            </a:r>
            <a:r>
              <a:rPr lang="en-US" sz="2400" b="0" i="0" u="none" strike="noStrike" cap="none">
                <a:solidFill>
                  <a:schemeClr val="dk1"/>
                </a:solidFill>
                <a:latin typeface="Georgia"/>
                <a:ea typeface="Georgia"/>
                <a:cs typeface="Georgia"/>
                <a:sym typeface="Georgia"/>
              </a:rPr>
              <a:t>function returns the given number, rounded to </a:t>
            </a:r>
            <a:r>
              <a:rPr lang="en-US" sz="2400" b="1" i="0" u="none" strike="noStrike" cap="none">
                <a:solidFill>
                  <a:schemeClr val="dk1"/>
                </a:solidFill>
                <a:latin typeface="Georgia"/>
                <a:ea typeface="Georgia"/>
                <a:cs typeface="Georgia"/>
                <a:sym typeface="Georgia"/>
              </a:rPr>
              <a:t>n</a:t>
            </a:r>
            <a:r>
              <a:rPr lang="en-US" sz="2400" b="0" i="0" u="none" strike="noStrike" cap="none">
                <a:solidFill>
                  <a:schemeClr val="dk1"/>
                </a:solidFill>
                <a:latin typeface="Georgia"/>
                <a:ea typeface="Georgia"/>
                <a:cs typeface="Georgia"/>
                <a:sym typeface="Georgia"/>
              </a:rPr>
              <a:t> places to the right of the decimal point. If </a:t>
            </a:r>
            <a:r>
              <a:rPr lang="en-US" sz="2400" b="1" i="0" u="none" strike="noStrike" cap="none">
                <a:solidFill>
                  <a:schemeClr val="dk1"/>
                </a:solidFill>
              </a:rPr>
              <a:t>n</a:t>
            </a:r>
            <a:r>
              <a:rPr lang="en-US" sz="2400" b="0" i="0" u="none" strike="noStrike" cap="none">
                <a:solidFill>
                  <a:schemeClr val="dk1"/>
                </a:solidFill>
                <a:latin typeface="Georgia"/>
                <a:ea typeface="Georgia"/>
                <a:cs typeface="Georgia"/>
                <a:sym typeface="Georgia"/>
              </a:rPr>
              <a:t> is negative, it</a:t>
            </a:r>
            <a:r>
              <a:rPr lang="en-US" sz="2400"/>
              <a:t> wil</a:t>
            </a:r>
            <a:r>
              <a:rPr lang="en-US" sz="2400" b="0" i="0" u="none" strike="noStrike" cap="none">
                <a:solidFill>
                  <a:schemeClr val="dk1"/>
                </a:solidFill>
                <a:latin typeface="Georgia"/>
                <a:ea typeface="Georgia"/>
                <a:cs typeface="Georgia"/>
                <a:sym typeface="Georgia"/>
              </a:rPr>
              <a:t>l be rounded to </a:t>
            </a:r>
            <a:r>
              <a:rPr lang="en-US" sz="2400" b="1" i="0" u="none" strike="noStrike" cap="none">
                <a:solidFill>
                  <a:schemeClr val="dk1"/>
                </a:solidFill>
              </a:rPr>
              <a:t>n</a:t>
            </a:r>
            <a:r>
              <a:rPr lang="en-US" sz="2400" b="0" i="0" u="none" strike="noStrike" cap="none">
                <a:solidFill>
                  <a:schemeClr val="dk1"/>
                </a:solidFill>
                <a:latin typeface="Georgia"/>
                <a:ea typeface="Georgia"/>
                <a:cs typeface="Georgia"/>
                <a:sym typeface="Georgia"/>
              </a:rPr>
              <a:t> places to the left of the decimal. </a:t>
            </a:r>
            <a:br>
              <a:rPr lang="en-US" sz="2400" b="0" i="0" u="none" strike="noStrike" cap="none">
                <a:solidFill>
                  <a:schemeClr val="dk1"/>
                </a:solidFill>
                <a:latin typeface="Georgia"/>
                <a:ea typeface="Georgia"/>
                <a:cs typeface="Georgia"/>
                <a:sym typeface="Georgia"/>
              </a:rPr>
            </a:br>
            <a:endParaRPr sz="2400"/>
          </a:p>
          <a:p>
            <a:pPr marL="0" marR="0" lvl="0" indent="0" algn="l" rtl="0">
              <a:lnSpc>
                <a:spcPct val="114000"/>
              </a:lnSpc>
              <a:spcBef>
                <a:spcPts val="1200"/>
              </a:spcBef>
              <a:spcAft>
                <a:spcPts val="0"/>
              </a:spcAft>
              <a:buNone/>
            </a:pPr>
            <a:r>
              <a:rPr lang="en-US" sz="2400" i="0" u="none" strike="noStrike" cap="none">
                <a:solidFill>
                  <a:schemeClr val="dk1"/>
                </a:solidFill>
              </a:rPr>
              <a:t>Syntax</a:t>
            </a:r>
            <a:r>
              <a:rPr lang="en-US" sz="2400" b="0" i="0" u="none" strike="noStrike" cap="none">
                <a:solidFill>
                  <a:schemeClr val="dk1"/>
                </a:solidFill>
                <a:latin typeface="Georgia"/>
                <a:ea typeface="Georgia"/>
                <a:cs typeface="Georgia"/>
                <a:sym typeface="Georgia"/>
              </a:rPr>
              <a:t>: </a:t>
            </a:r>
            <a:r>
              <a:rPr lang="en-US" sz="2400" i="0" u="none" strike="noStrike" cap="none">
                <a:solidFill>
                  <a:srgbClr val="7A1743"/>
                </a:solidFill>
                <a:latin typeface="Roboto Mono"/>
                <a:ea typeface="Roboto Mono"/>
                <a:cs typeface="Roboto Mono"/>
                <a:sym typeface="Roboto Mono"/>
              </a:rPr>
              <a:t>ROUND(numeric_expression</a:t>
            </a:r>
            <a:r>
              <a:rPr lang="en-US" sz="2400">
                <a:solidFill>
                  <a:srgbClr val="7A1743"/>
                </a:solidFill>
                <a:latin typeface="Roboto Mono"/>
                <a:ea typeface="Roboto Mono"/>
                <a:cs typeface="Roboto Mono"/>
                <a:sym typeface="Roboto Mono"/>
              </a:rPr>
              <a:t>, </a:t>
            </a:r>
            <a:r>
              <a:rPr lang="en-US" sz="2400" i="0" u="none" strike="noStrike" cap="none">
                <a:solidFill>
                  <a:srgbClr val="7A1743"/>
                </a:solidFill>
                <a:latin typeface="Roboto Mono"/>
                <a:ea typeface="Roboto Mono"/>
                <a:cs typeface="Roboto Mono"/>
                <a:sym typeface="Roboto Mono"/>
              </a:rPr>
              <a:t>n)</a:t>
            </a:r>
            <a:br>
              <a:rPr lang="en-US" sz="2400" i="0" u="none" strike="noStrike" cap="none">
                <a:solidFill>
                  <a:srgbClr val="7A1743"/>
                </a:solidFill>
                <a:latin typeface="Roboto Mono"/>
                <a:ea typeface="Roboto Mono"/>
                <a:cs typeface="Roboto Mono"/>
                <a:sym typeface="Roboto Mono"/>
              </a:rPr>
            </a:br>
            <a:endParaRPr sz="2400">
              <a:solidFill>
                <a:srgbClr val="7A1743"/>
              </a:solidFill>
              <a:latin typeface="Roboto Mono"/>
              <a:ea typeface="Roboto Mono"/>
              <a:cs typeface="Roboto Mono"/>
              <a:sym typeface="Roboto Mono"/>
            </a:endParaRPr>
          </a:p>
          <a:p>
            <a:pPr marL="0" marR="0" lvl="0" indent="0" algn="l" rtl="0">
              <a:lnSpc>
                <a:spcPct val="114000"/>
              </a:lnSpc>
              <a:spcBef>
                <a:spcPts val="1200"/>
              </a:spcBef>
              <a:spcAft>
                <a:spcPts val="0"/>
              </a:spcAft>
              <a:buNone/>
            </a:pPr>
            <a:r>
              <a:rPr lang="en-US" sz="2400" b="0" i="0" u="none" strike="noStrike" cap="none">
                <a:solidFill>
                  <a:schemeClr val="dk1"/>
                </a:solidFill>
                <a:latin typeface="Georgia"/>
                <a:ea typeface="Georgia"/>
                <a:cs typeface="Georgia"/>
                <a:sym typeface="Georgia"/>
              </a:rPr>
              <a:t>Example</a:t>
            </a:r>
            <a:r>
              <a:rPr lang="en-US" sz="2400"/>
              <a:t> (a</a:t>
            </a:r>
            <a:r>
              <a:rPr lang="en-US" sz="2400" b="0" i="0" u="none" strike="noStrike" cap="none">
                <a:solidFill>
                  <a:schemeClr val="dk1"/>
                </a:solidFill>
                <a:latin typeface="Georgia"/>
                <a:ea typeface="Georgia"/>
                <a:cs typeface="Georgia"/>
                <a:sym typeface="Georgia"/>
              </a:rPr>
              <a:t>ssume x = 177.3589):</a:t>
            </a:r>
            <a:endParaRPr sz="2400"/>
          </a:p>
          <a:p>
            <a:pPr marL="914400" marR="0" lvl="0" indent="0" algn="l" rtl="0">
              <a:lnSpc>
                <a:spcPct val="114000"/>
              </a:lnSpc>
              <a:spcBef>
                <a:spcPts val="1800"/>
              </a:spcBef>
              <a:spcAft>
                <a:spcPts val="0"/>
              </a:spcAft>
              <a:buClr>
                <a:schemeClr val="dk1"/>
              </a:buClr>
              <a:buFont typeface="Georgia"/>
              <a:buNone/>
            </a:pPr>
            <a:r>
              <a:rPr lang="en-US" sz="2400" i="0" u="none" strike="noStrike" cap="none">
                <a:solidFill>
                  <a:srgbClr val="7A1743"/>
                </a:solidFill>
                <a:latin typeface="Roboto Mono"/>
                <a:ea typeface="Roboto Mono"/>
                <a:cs typeface="Roboto Mono"/>
                <a:sym typeface="Roboto Mono"/>
              </a:rPr>
              <a:t>ROUND(x, 2) would return 177.3600 </a:t>
            </a:r>
            <a:endParaRPr sz="2400">
              <a:solidFill>
                <a:srgbClr val="7A1743"/>
              </a:solidFill>
              <a:latin typeface="Roboto Mono"/>
              <a:ea typeface="Roboto Mono"/>
              <a:cs typeface="Roboto Mono"/>
              <a:sym typeface="Roboto Mono"/>
            </a:endParaRPr>
          </a:p>
          <a:p>
            <a:pPr marL="914400" marR="0" lvl="0" indent="0" algn="l" rtl="0">
              <a:lnSpc>
                <a:spcPct val="114000"/>
              </a:lnSpc>
              <a:spcBef>
                <a:spcPts val="1800"/>
              </a:spcBef>
              <a:spcAft>
                <a:spcPts val="0"/>
              </a:spcAft>
              <a:buClr>
                <a:schemeClr val="dk1"/>
              </a:buClr>
              <a:buFont typeface="Georgia"/>
              <a:buNone/>
            </a:pPr>
            <a:r>
              <a:rPr lang="en-US" sz="2400" i="0" u="none" strike="noStrike" cap="none">
                <a:solidFill>
                  <a:srgbClr val="7A1743"/>
                </a:solidFill>
                <a:latin typeface="Roboto Mono"/>
                <a:ea typeface="Roboto Mono"/>
                <a:cs typeface="Roboto Mono"/>
                <a:sym typeface="Roboto Mono"/>
              </a:rPr>
              <a:t>ROUND(x, -2) would return 200 </a:t>
            </a:r>
            <a:endParaRPr sz="2400">
              <a:solidFill>
                <a:srgbClr val="7A1743"/>
              </a:solidFill>
              <a:latin typeface="Roboto Mono"/>
              <a:ea typeface="Roboto Mono"/>
              <a:cs typeface="Roboto Mono"/>
              <a:sym typeface="Roboto Mono"/>
            </a:endParaRPr>
          </a:p>
        </p:txBody>
      </p:sp>
    </p:spTree>
  </p:cSld>
  <p:clrMapOvr>
    <a:masterClrMapping/>
  </p:clrMapOvr>
  <p:transition spd="med">
    <p:fade thruBlk="1"/>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82"/>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 DATA VALIDATION</a:t>
            </a:r>
            <a:endParaRPr sz="3200" b="1" i="0" u="none" strike="noStrike" cap="none">
              <a:solidFill>
                <a:schemeClr val="dk1"/>
              </a:solidFill>
              <a:latin typeface="Oswald"/>
              <a:ea typeface="Oswald"/>
              <a:cs typeface="Oswald"/>
              <a:sym typeface="Oswald"/>
            </a:endParaRPr>
          </a:p>
        </p:txBody>
      </p:sp>
      <p:sp>
        <p:nvSpPr>
          <p:cNvPr id="1384" name="Google Shape;1384;p182"/>
          <p:cNvSpPr txBox="1">
            <a:spLocks noGrp="1"/>
          </p:cNvSpPr>
          <p:nvPr>
            <p:ph type="body" idx="1"/>
          </p:nvPr>
        </p:nvSpPr>
        <p:spPr>
          <a:xfrm>
            <a:off x="591720" y="1477053"/>
            <a:ext cx="11637223" cy="5108021"/>
          </a:xfrm>
          <a:prstGeom prst="rect">
            <a:avLst/>
          </a:prstGeom>
          <a:noFill/>
          <a:ln>
            <a:noFill/>
          </a:ln>
        </p:spPr>
        <p:txBody>
          <a:bodyPr spcFirstLastPara="1" wrap="square" lIns="91425" tIns="45700" rIns="91425" bIns="45700" anchor="t" anchorCtr="0">
            <a:noAutofit/>
          </a:bodyPr>
          <a:lstStyle/>
          <a:p>
            <a:pPr marL="0" marR="0" lvl="0" indent="0" algn="l" rtl="0">
              <a:lnSpc>
                <a:spcPct val="104000"/>
              </a:lnSpc>
              <a:spcBef>
                <a:spcPts val="0"/>
              </a:spcBef>
              <a:spcAft>
                <a:spcPts val="0"/>
              </a:spcAft>
              <a:buNone/>
            </a:pPr>
            <a:r>
              <a:rPr lang="en-US" sz="2400" b="1" i="0" u="none" strike="noStrike" cap="none">
                <a:solidFill>
                  <a:srgbClr val="7A1743"/>
                </a:solidFill>
                <a:latin typeface="Roboto Mono"/>
                <a:ea typeface="Roboto Mono"/>
                <a:cs typeface="Roboto Mono"/>
                <a:sym typeface="Roboto Mono"/>
              </a:rPr>
              <a:t>COUNT</a:t>
            </a:r>
            <a:r>
              <a:rPr lang="en-US" sz="2400">
                <a:solidFill>
                  <a:srgbClr val="7A1743"/>
                </a:solidFill>
              </a:rPr>
              <a:t> </a:t>
            </a:r>
            <a:r>
              <a:rPr lang="en-US" sz="2400" b="0" i="0" u="none" strike="noStrike" cap="none">
                <a:solidFill>
                  <a:schemeClr val="dk1"/>
                </a:solidFill>
                <a:latin typeface="Georgia"/>
                <a:ea typeface="Georgia"/>
                <a:cs typeface="Georgia"/>
                <a:sym typeface="Georgia"/>
              </a:rPr>
              <a:t>returns the number of rows that matches some specified criteria.</a:t>
            </a:r>
            <a:r>
              <a:rPr lang="en-US" sz="2400"/>
              <a:t> </a:t>
            </a:r>
            <a:r>
              <a:rPr lang="en-US" sz="2400" b="0" i="0" u="none" strike="noStrike" cap="none">
                <a:solidFill>
                  <a:schemeClr val="dk1"/>
                </a:solidFill>
                <a:latin typeface="Georgia"/>
                <a:ea typeface="Georgia"/>
                <a:cs typeface="Georgia"/>
                <a:sym typeface="Georgia"/>
              </a:rPr>
              <a:t>If the criteria includes only a column name, this returns the number of non-</a:t>
            </a:r>
            <a:r>
              <a:rPr lang="en-US" sz="2400" b="1" i="0" u="none" strike="noStrike" cap="none">
                <a:solidFill>
                  <a:srgbClr val="7A1743"/>
                </a:solidFill>
                <a:latin typeface="Roboto Mono"/>
                <a:ea typeface="Roboto Mono"/>
                <a:cs typeface="Roboto Mono"/>
                <a:sym typeface="Roboto Mono"/>
              </a:rPr>
              <a:t>NULL</a:t>
            </a:r>
            <a:r>
              <a:rPr lang="en-US" sz="2400" b="0" i="0" u="none" strike="noStrike" cap="none">
                <a:solidFill>
                  <a:schemeClr val="dk1"/>
                </a:solidFill>
                <a:latin typeface="Georgia"/>
                <a:ea typeface="Georgia"/>
                <a:cs typeface="Georgia"/>
                <a:sym typeface="Georgia"/>
              </a:rPr>
              <a:t> values in that column. </a:t>
            </a:r>
            <a:br>
              <a:rPr lang="en-US" sz="2400"/>
            </a:br>
            <a:endParaRPr sz="2400"/>
          </a:p>
          <a:p>
            <a:pPr marL="0" marR="0" lvl="0" indent="0" algn="l" rtl="0">
              <a:lnSpc>
                <a:spcPct val="104000"/>
              </a:lnSpc>
              <a:spcBef>
                <a:spcPts val="1200"/>
              </a:spcBef>
              <a:spcAft>
                <a:spcPts val="0"/>
              </a:spcAft>
              <a:buNone/>
            </a:pPr>
            <a:r>
              <a:rPr lang="en-US" sz="2400"/>
              <a:t>Syntax: </a:t>
            </a:r>
            <a:r>
              <a:rPr lang="en-US" sz="2400">
                <a:solidFill>
                  <a:srgbClr val="7A1743"/>
                </a:solidFill>
                <a:latin typeface="Roboto Mono"/>
                <a:ea typeface="Roboto Mono"/>
                <a:cs typeface="Roboto Mono"/>
                <a:sym typeface="Roboto Mono"/>
              </a:rPr>
              <a:t>COUNT(field1)</a:t>
            </a:r>
            <a:endParaRPr sz="2400">
              <a:solidFill>
                <a:srgbClr val="7A1743"/>
              </a:solidFill>
              <a:latin typeface="Roboto Mono"/>
              <a:ea typeface="Roboto Mono"/>
              <a:cs typeface="Roboto Mono"/>
              <a:sym typeface="Roboto Mono"/>
            </a:endParaRPr>
          </a:p>
          <a:p>
            <a:pPr marL="0" marR="0" lvl="0" indent="0" algn="l" rtl="0">
              <a:lnSpc>
                <a:spcPct val="104000"/>
              </a:lnSpc>
              <a:spcBef>
                <a:spcPts val="1200"/>
              </a:spcBef>
              <a:spcAft>
                <a:spcPts val="0"/>
              </a:spcAft>
              <a:buNone/>
            </a:pPr>
            <a:endParaRPr sz="2400"/>
          </a:p>
          <a:p>
            <a:pPr marL="0" marR="0" lvl="0" indent="0" algn="l" rtl="0">
              <a:lnSpc>
                <a:spcPct val="104000"/>
              </a:lnSpc>
              <a:spcBef>
                <a:spcPts val="1200"/>
              </a:spcBef>
              <a:spcAft>
                <a:spcPts val="0"/>
              </a:spcAft>
              <a:buNone/>
            </a:pPr>
            <a:r>
              <a:rPr lang="en-US" sz="2400" b="0" i="0" u="none" strike="noStrike" cap="none">
                <a:solidFill>
                  <a:schemeClr val="dk1"/>
                </a:solidFill>
                <a:latin typeface="Georgia"/>
                <a:ea typeface="Georgia"/>
                <a:cs typeface="Georgia"/>
                <a:sym typeface="Georgia"/>
              </a:rPr>
              <a:t>Example:</a:t>
            </a:r>
            <a:endParaRPr sz="2400"/>
          </a:p>
          <a:p>
            <a:pPr marL="685800" marR="0" lvl="0" indent="0" algn="l" rtl="0">
              <a:lnSpc>
                <a:spcPct val="104000"/>
              </a:lnSpc>
              <a:spcBef>
                <a:spcPts val="0"/>
              </a:spcBef>
              <a:spcAft>
                <a:spcPts val="0"/>
              </a:spcAft>
              <a:buClr>
                <a:schemeClr val="dk1"/>
              </a:buClr>
              <a:buSzPts val="1100"/>
              <a:buFont typeface="Arial"/>
              <a:buNone/>
            </a:pPr>
            <a:r>
              <a:rPr lang="en-US" sz="2400">
                <a:solidFill>
                  <a:srgbClr val="7A1743"/>
                </a:solidFill>
                <a:latin typeface="Roboto Mono"/>
                <a:ea typeface="Roboto Mono"/>
                <a:cs typeface="Roboto Mono"/>
                <a:sym typeface="Roboto Mono"/>
              </a:rPr>
              <a:t>SELECT COUNT(p.productid)</a:t>
            </a:r>
            <a:endParaRPr sz="2400">
              <a:solidFill>
                <a:srgbClr val="7A1743"/>
              </a:solidFill>
              <a:latin typeface="Roboto Mono"/>
              <a:ea typeface="Roboto Mono"/>
              <a:cs typeface="Roboto Mono"/>
              <a:sym typeface="Roboto Mono"/>
            </a:endParaRPr>
          </a:p>
          <a:p>
            <a:pPr marL="685800" marR="0" lvl="0" indent="0" algn="l" rtl="0">
              <a:lnSpc>
                <a:spcPct val="104000"/>
              </a:lnSpc>
              <a:spcBef>
                <a:spcPts val="0"/>
              </a:spcBef>
              <a:spcAft>
                <a:spcPts val="0"/>
              </a:spcAft>
              <a:buClr>
                <a:schemeClr val="dk1"/>
              </a:buClr>
              <a:buSzPts val="1100"/>
              <a:buFont typeface="Arial"/>
              <a:buNone/>
            </a:pPr>
            <a:r>
              <a:rPr lang="en-US" sz="2400">
                <a:solidFill>
                  <a:srgbClr val="7A1743"/>
                </a:solidFill>
                <a:latin typeface="Roboto Mono"/>
                <a:ea typeface="Roboto Mono"/>
                <a:cs typeface="Roboto Mono"/>
                <a:sym typeface="Roboto Mono"/>
              </a:rPr>
              <a:t>FROM production.product AS p;</a:t>
            </a:r>
            <a:endParaRPr sz="2400">
              <a:solidFill>
                <a:srgbClr val="7A1743"/>
              </a:solidFill>
              <a:latin typeface="Roboto Mono"/>
              <a:ea typeface="Roboto Mono"/>
              <a:cs typeface="Roboto Mono"/>
              <a:sym typeface="Roboto Mono"/>
            </a:endParaRPr>
          </a:p>
          <a:p>
            <a:pPr marL="236538" marR="0" lvl="0" indent="-58738" algn="l" rtl="0">
              <a:lnSpc>
                <a:spcPct val="104000"/>
              </a:lnSpc>
              <a:spcBef>
                <a:spcPts val="0"/>
              </a:spcBef>
              <a:spcAft>
                <a:spcPts val="0"/>
              </a:spcAft>
              <a:buClr>
                <a:schemeClr val="dk1"/>
              </a:buClr>
              <a:buSzPts val="2800"/>
              <a:buFont typeface="Georgia"/>
              <a:buNone/>
            </a:pPr>
            <a:endParaRPr sz="2400" b="0" i="0" u="none" strike="noStrike" cap="none">
              <a:solidFill>
                <a:schemeClr val="dk1"/>
              </a:solidFill>
              <a:latin typeface="Georgia"/>
              <a:ea typeface="Georgia"/>
              <a:cs typeface="Georgia"/>
              <a:sym typeface="Georgia"/>
            </a:endParaRPr>
          </a:p>
        </p:txBody>
      </p:sp>
      <p:sp>
        <p:nvSpPr>
          <p:cNvPr id="1385" name="Google Shape;1385;p182"/>
          <p:cNvSpPr txBox="1"/>
          <p:nvPr/>
        </p:nvSpPr>
        <p:spPr>
          <a:xfrm>
            <a:off x="9362844" y="6123409"/>
            <a:ext cx="2971800" cy="46166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Georgia"/>
              <a:buNone/>
            </a:pPr>
            <a:r>
              <a:rPr lang="en-US" sz="2400" b="0" i="1" u="none" strike="noStrike" cap="none">
                <a:solidFill>
                  <a:srgbClr val="000000"/>
                </a:solidFill>
                <a:latin typeface="Georgia"/>
                <a:ea typeface="Georgia"/>
                <a:cs typeface="Georgia"/>
                <a:sym typeface="Georgia"/>
              </a:rPr>
              <a:t>More on this later….</a:t>
            </a:r>
            <a:endParaRPr/>
          </a:p>
        </p:txBody>
      </p:sp>
    </p:spTree>
  </p:cSld>
  <p:clrMapOvr>
    <a:masterClrMapping/>
  </p:clrMapOvr>
  <p:transition spd="med">
    <p:fade thruBlk="1"/>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89"/>
        <p:cNvGrpSpPr/>
        <p:nvPr/>
      </p:nvGrpSpPr>
      <p:grpSpPr>
        <a:xfrm>
          <a:off x="0" y="0"/>
          <a:ext cx="0" cy="0"/>
          <a:chOff x="0" y="0"/>
          <a:chExt cx="0" cy="0"/>
        </a:xfrm>
      </p:grpSpPr>
      <p:sp>
        <p:nvSpPr>
          <p:cNvPr id="1390" name="Google Shape;1390;p183"/>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 AND, OR, &amp; CAST( )</a:t>
            </a:r>
            <a:endParaRPr sz="3200" b="1" i="0" u="none" strike="noStrike" cap="none">
              <a:solidFill>
                <a:schemeClr val="dk1"/>
              </a:solidFill>
              <a:latin typeface="Oswald"/>
              <a:ea typeface="Oswald"/>
              <a:cs typeface="Oswald"/>
              <a:sym typeface="Oswald"/>
            </a:endParaRPr>
          </a:p>
        </p:txBody>
      </p:sp>
      <p:sp>
        <p:nvSpPr>
          <p:cNvPr id="1391" name="Google Shape;1391;p183"/>
          <p:cNvSpPr txBox="1">
            <a:spLocks noGrp="1"/>
          </p:cNvSpPr>
          <p:nvPr>
            <p:ph type="body" idx="1"/>
          </p:nvPr>
        </p:nvSpPr>
        <p:spPr>
          <a:xfrm>
            <a:off x="591720" y="1477053"/>
            <a:ext cx="11637223" cy="5108021"/>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sz="2400">
                <a:solidFill>
                  <a:srgbClr val="000000"/>
                </a:solidFill>
              </a:rPr>
              <a:t>Some additional common query methods that we’ll be using include:</a:t>
            </a:r>
            <a:br>
              <a:rPr lang="en-US" sz="2400">
                <a:solidFill>
                  <a:srgbClr val="000000"/>
                </a:solidFill>
              </a:rPr>
            </a:br>
            <a:endParaRPr sz="2400">
              <a:solidFill>
                <a:srgbClr val="000000"/>
              </a:solidFill>
            </a:endParaRPr>
          </a:p>
          <a:p>
            <a:pPr marL="457200" marR="0" lvl="0" indent="-381000" algn="l" rtl="0">
              <a:lnSpc>
                <a:spcPct val="150000"/>
              </a:lnSpc>
              <a:spcBef>
                <a:spcPts val="0"/>
              </a:spcBef>
              <a:spcAft>
                <a:spcPts val="0"/>
              </a:spcAft>
              <a:buSzPts val="2400"/>
              <a:buChar char="●"/>
            </a:pPr>
            <a:r>
              <a:rPr lang="en-US" sz="2400" b="1" i="0" u="none" strike="noStrike" cap="none">
                <a:solidFill>
                  <a:srgbClr val="7A1743"/>
                </a:solidFill>
                <a:latin typeface="Roboto Mono"/>
                <a:ea typeface="Roboto Mono"/>
                <a:cs typeface="Roboto Mono"/>
                <a:sym typeface="Roboto Mono"/>
              </a:rPr>
              <a:t>AND</a:t>
            </a:r>
            <a:r>
              <a:rPr lang="en-US" sz="2400" b="0" i="0" u="none" strike="noStrike" cap="none">
                <a:solidFill>
                  <a:schemeClr val="dk1"/>
                </a:solidFill>
                <a:latin typeface="Georgia"/>
                <a:ea typeface="Georgia"/>
                <a:cs typeface="Georgia"/>
                <a:sym typeface="Georgia"/>
              </a:rPr>
              <a:t>: Returns </a:t>
            </a:r>
            <a:r>
              <a:rPr lang="en-US" sz="2400" b="0" i="0" strike="noStrike" cap="none">
                <a:solidFill>
                  <a:srgbClr val="7A1743"/>
                </a:solidFill>
                <a:latin typeface="Roboto Mono"/>
                <a:ea typeface="Roboto Mono"/>
                <a:cs typeface="Roboto Mono"/>
                <a:sym typeface="Roboto Mono"/>
              </a:rPr>
              <a:t>TRUE</a:t>
            </a:r>
            <a:r>
              <a:rPr lang="en-US" sz="2400" b="0" i="0" u="none" strike="noStrike" cap="none">
                <a:solidFill>
                  <a:schemeClr val="dk1"/>
                </a:solidFill>
                <a:latin typeface="Georgia"/>
                <a:ea typeface="Georgia"/>
                <a:cs typeface="Georgia"/>
                <a:sym typeface="Georgia"/>
              </a:rPr>
              <a:t> if both conditions are true.</a:t>
            </a:r>
            <a:endParaRPr sz="2400"/>
          </a:p>
          <a:p>
            <a:pPr marL="457200" marR="0" lvl="0" indent="-381000" algn="l" rtl="0">
              <a:lnSpc>
                <a:spcPct val="150000"/>
              </a:lnSpc>
              <a:spcBef>
                <a:spcPts val="0"/>
              </a:spcBef>
              <a:spcAft>
                <a:spcPts val="0"/>
              </a:spcAft>
              <a:buSzPts val="2400"/>
              <a:buChar char="●"/>
            </a:pPr>
            <a:r>
              <a:rPr lang="en-US" sz="2400" b="1" i="0" u="none" strike="noStrike" cap="none">
                <a:solidFill>
                  <a:srgbClr val="7A1743"/>
                </a:solidFill>
                <a:latin typeface="Roboto Mono"/>
                <a:ea typeface="Roboto Mono"/>
                <a:cs typeface="Roboto Mono"/>
                <a:sym typeface="Roboto Mono"/>
              </a:rPr>
              <a:t>OR</a:t>
            </a:r>
            <a:r>
              <a:rPr lang="en-US" sz="2400" b="0" i="0" u="none" strike="noStrike" cap="none">
                <a:solidFill>
                  <a:schemeClr val="dk1"/>
                </a:solidFill>
                <a:latin typeface="Georgia"/>
                <a:ea typeface="Georgia"/>
                <a:cs typeface="Georgia"/>
                <a:sym typeface="Georgia"/>
              </a:rPr>
              <a:t>: Returns </a:t>
            </a:r>
            <a:r>
              <a:rPr lang="en-US" sz="2400" b="0" i="0" u="none" strike="noStrike" cap="none">
                <a:solidFill>
                  <a:srgbClr val="7A1743"/>
                </a:solidFill>
                <a:latin typeface="Roboto Mono"/>
                <a:ea typeface="Roboto Mono"/>
                <a:cs typeface="Roboto Mono"/>
                <a:sym typeface="Roboto Mono"/>
              </a:rPr>
              <a:t>FALSE</a:t>
            </a:r>
            <a:r>
              <a:rPr lang="en-US" sz="2400" b="0" i="0" u="none" strike="noStrike" cap="none">
                <a:solidFill>
                  <a:schemeClr val="dk1"/>
                </a:solidFill>
                <a:latin typeface="Georgia"/>
                <a:ea typeface="Georgia"/>
                <a:cs typeface="Georgia"/>
                <a:sym typeface="Georgia"/>
              </a:rPr>
              <a:t> if neither condition is true (</a:t>
            </a:r>
            <a:r>
              <a:rPr lang="en-US" sz="2400" b="0" i="0" u="none" strike="noStrike" cap="none">
                <a:solidFill>
                  <a:srgbClr val="7A1743"/>
                </a:solidFill>
                <a:latin typeface="Roboto Mono"/>
                <a:ea typeface="Roboto Mono"/>
                <a:cs typeface="Roboto Mono"/>
                <a:sym typeface="Roboto Mono"/>
              </a:rPr>
              <a:t>TRUE</a:t>
            </a:r>
            <a:r>
              <a:rPr lang="en-US" sz="2400" b="0" i="0" u="none" strike="noStrike" cap="none">
                <a:solidFill>
                  <a:schemeClr val="dk1"/>
                </a:solidFill>
                <a:latin typeface="Georgia"/>
                <a:ea typeface="Georgia"/>
                <a:cs typeface="Georgia"/>
                <a:sym typeface="Georgia"/>
              </a:rPr>
              <a:t> if either is true).</a:t>
            </a:r>
            <a:endParaRPr sz="2400"/>
          </a:p>
          <a:p>
            <a:pPr marL="457200" marR="0" lvl="0" indent="-381000" algn="l" rtl="0">
              <a:lnSpc>
                <a:spcPct val="150000"/>
              </a:lnSpc>
              <a:spcBef>
                <a:spcPts val="0"/>
              </a:spcBef>
              <a:spcAft>
                <a:spcPts val="0"/>
              </a:spcAft>
              <a:buSzPts val="2400"/>
              <a:buChar char="●"/>
            </a:pPr>
            <a:r>
              <a:rPr lang="en-US" sz="2400" b="1" i="0" u="none" strike="noStrike" cap="none">
                <a:solidFill>
                  <a:srgbClr val="7A1743"/>
                </a:solidFill>
                <a:latin typeface="Roboto Mono"/>
                <a:ea typeface="Roboto Mono"/>
                <a:cs typeface="Roboto Mono"/>
                <a:sym typeface="Roboto Mono"/>
              </a:rPr>
              <a:t>CAST</a:t>
            </a:r>
            <a:r>
              <a:rPr lang="en-US" sz="2400" b="0" i="0" u="none" strike="noStrike" cap="none">
                <a:solidFill>
                  <a:schemeClr val="dk1"/>
                </a:solidFill>
                <a:latin typeface="Roboto"/>
                <a:ea typeface="Roboto"/>
                <a:cs typeface="Roboto"/>
                <a:sym typeface="Roboto"/>
              </a:rPr>
              <a:t>(field </a:t>
            </a:r>
            <a:r>
              <a:rPr lang="en-US" sz="2400" b="0" i="0" u="none" strike="noStrike" cap="none">
                <a:solidFill>
                  <a:srgbClr val="7A1743"/>
                </a:solidFill>
                <a:latin typeface="Roboto"/>
                <a:ea typeface="Roboto"/>
                <a:cs typeface="Roboto"/>
                <a:sym typeface="Roboto"/>
              </a:rPr>
              <a:t>AS</a:t>
            </a:r>
            <a:r>
              <a:rPr lang="en-US" sz="2400" b="0" i="0" u="none" strike="noStrike" cap="none">
                <a:solidFill>
                  <a:schemeClr val="dk1"/>
                </a:solidFill>
                <a:latin typeface="Roboto"/>
                <a:ea typeface="Roboto"/>
                <a:cs typeface="Roboto"/>
                <a:sym typeface="Roboto"/>
              </a:rPr>
              <a:t> type)</a:t>
            </a:r>
            <a:r>
              <a:rPr lang="en-US" sz="2400" b="0" i="0" u="none" strike="noStrike" cap="none">
                <a:solidFill>
                  <a:schemeClr val="dk1"/>
                </a:solidFill>
                <a:latin typeface="Georgia"/>
                <a:ea typeface="Georgia"/>
                <a:cs typeface="Georgia"/>
                <a:sym typeface="Georgia"/>
              </a:rPr>
              <a:t>: Converts the “field” content to the specified data type to enable comparisons. </a:t>
            </a:r>
            <a:r>
              <a:rPr lang="en-US" sz="2400"/>
              <a:t> </a:t>
            </a:r>
            <a:endParaRPr sz="2400"/>
          </a:p>
          <a:p>
            <a:pPr marL="914400" marR="0" lvl="1" indent="-381000" algn="l" rtl="0">
              <a:lnSpc>
                <a:spcPct val="150000"/>
              </a:lnSpc>
              <a:spcBef>
                <a:spcPts val="0"/>
              </a:spcBef>
              <a:spcAft>
                <a:spcPts val="0"/>
              </a:spcAft>
              <a:buSzPts val="2400"/>
              <a:buChar char="○"/>
            </a:pPr>
            <a:r>
              <a:rPr lang="en-US" sz="2400"/>
              <a:t>Note: This function only works when </a:t>
            </a:r>
            <a:r>
              <a:rPr lang="en-US" sz="2400" b="0" i="0" u="none" strike="noStrike" cap="none">
                <a:solidFill>
                  <a:schemeClr val="dk1"/>
                </a:solidFill>
                <a:latin typeface="Georgia"/>
                <a:ea typeface="Georgia"/>
                <a:cs typeface="Georgia"/>
                <a:sym typeface="Georgia"/>
              </a:rPr>
              <a:t>evaluat</a:t>
            </a:r>
            <a:r>
              <a:rPr lang="en-US" sz="2400"/>
              <a:t>ing</a:t>
            </a:r>
            <a:r>
              <a:rPr lang="en-US" sz="2400" b="0" i="0" u="none" strike="noStrike" cap="none">
                <a:solidFill>
                  <a:schemeClr val="dk1"/>
                </a:solidFill>
                <a:latin typeface="Georgia"/>
                <a:ea typeface="Georgia"/>
                <a:cs typeface="Georgia"/>
                <a:sym typeface="Georgia"/>
              </a:rPr>
              <a:t> data of the same type.</a:t>
            </a:r>
            <a:endParaRPr sz="2400" b="0" i="0" u="none" strike="noStrike" cap="none">
              <a:solidFill>
                <a:schemeClr val="dk1"/>
              </a:solidFill>
              <a:latin typeface="Georgia"/>
              <a:ea typeface="Georgia"/>
              <a:cs typeface="Georgia"/>
              <a:sym typeface="Georgia"/>
            </a:endParaRPr>
          </a:p>
        </p:txBody>
      </p:sp>
    </p:spTree>
  </p:cSld>
  <p:clrMapOvr>
    <a:masterClrMapping/>
  </p:clrMapOvr>
  <p:transition spd="med">
    <p:fade thruBlk="1"/>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95"/>
        <p:cNvGrpSpPr/>
        <p:nvPr/>
      </p:nvGrpSpPr>
      <p:grpSpPr>
        <a:xfrm>
          <a:off x="0" y="0"/>
          <a:ext cx="0" cy="0"/>
          <a:chOff x="0" y="0"/>
          <a:chExt cx="0" cy="0"/>
        </a:xfrm>
      </p:grpSpPr>
      <p:sp>
        <p:nvSpPr>
          <p:cNvPr id="1396" name="Google Shape;1396;p184"/>
          <p:cNvSpPr txBox="1">
            <a:spLocks noGrp="1"/>
          </p:cNvSpPr>
          <p:nvPr>
            <p:ph type="title"/>
          </p:nvPr>
        </p:nvSpPr>
        <p:spPr>
          <a:xfrm>
            <a:off x="495928" y="600230"/>
            <a:ext cx="11838716" cy="72987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FUNDAMENTALS OF DATABASES AND SQL</a:t>
            </a:r>
            <a:endParaRPr sz="3200" b="1" i="0" u="none" strike="noStrike" cap="none">
              <a:solidFill>
                <a:schemeClr val="dk1"/>
              </a:solidFill>
              <a:latin typeface="Oswald"/>
              <a:ea typeface="Oswald"/>
              <a:cs typeface="Oswald"/>
              <a:sym typeface="Oswald"/>
            </a:endParaRPr>
          </a:p>
        </p:txBody>
      </p:sp>
      <p:sp>
        <p:nvSpPr>
          <p:cNvPr id="1397" name="Google Shape;1397;p184"/>
          <p:cNvSpPr txBox="1">
            <a:spLocks noGrp="1"/>
          </p:cNvSpPr>
          <p:nvPr>
            <p:ph type="body" idx="1"/>
          </p:nvPr>
        </p:nvSpPr>
        <p:spPr>
          <a:xfrm>
            <a:off x="496834" y="1440610"/>
            <a:ext cx="11916181" cy="5184861"/>
          </a:xfrm>
          <a:prstGeom prst="rect">
            <a:avLst/>
          </a:prstGeom>
          <a:noFill/>
          <a:ln>
            <a:noFill/>
          </a:ln>
        </p:spPr>
        <p:txBody>
          <a:bodyPr spcFirstLastPara="1" wrap="square" lIns="91425" tIns="45700" rIns="91425" bIns="45700" anchor="t" anchorCtr="0">
            <a:noAutofit/>
          </a:bodyPr>
          <a:lstStyle/>
          <a:p>
            <a:pPr marL="0" marR="0" lvl="0" indent="0" algn="l" rtl="0">
              <a:lnSpc>
                <a:spcPct val="88333"/>
              </a:lnSpc>
              <a:spcBef>
                <a:spcPts val="0"/>
              </a:spcBef>
              <a:spcAft>
                <a:spcPts val="0"/>
              </a:spcAft>
              <a:buClr>
                <a:srgbClr val="FFFFFF"/>
              </a:buClr>
              <a:buFont typeface="Georgia"/>
              <a:buNone/>
            </a:pPr>
            <a:r>
              <a:rPr lang="en-US" sz="8000" b="1" i="0" u="none" strike="noStrike" cap="none">
                <a:solidFill>
                  <a:srgbClr val="FFFFFF"/>
                </a:solidFill>
                <a:latin typeface="Oswald"/>
                <a:ea typeface="Oswald"/>
                <a:cs typeface="Oswald"/>
                <a:sym typeface="Oswald"/>
              </a:rPr>
              <a:t>INDEPENDENT PRACTICE:</a:t>
            </a:r>
            <a:endParaRPr/>
          </a:p>
          <a:p>
            <a:pPr marL="0" marR="0" lvl="0" indent="0" algn="l" rtl="0">
              <a:lnSpc>
                <a:spcPct val="88333"/>
              </a:lnSpc>
              <a:spcBef>
                <a:spcPts val="0"/>
              </a:spcBef>
              <a:spcAft>
                <a:spcPts val="0"/>
              </a:spcAft>
              <a:buClr>
                <a:srgbClr val="FFFFFF"/>
              </a:buClr>
              <a:buFont typeface="Georgia"/>
              <a:buNone/>
            </a:pPr>
            <a:r>
              <a:rPr lang="en-US" sz="8000" b="1" i="0" u="none" strike="noStrike" cap="none">
                <a:solidFill>
                  <a:srgbClr val="FFFFFF"/>
                </a:solidFill>
                <a:latin typeface="Oswald"/>
                <a:ea typeface="Oswald"/>
                <a:cs typeface="Oswald"/>
                <a:sym typeface="Oswald"/>
              </a:rPr>
              <a:t>BASIC SQL</a:t>
            </a:r>
            <a:endParaRPr/>
          </a:p>
        </p:txBody>
      </p:sp>
    </p:spTree>
  </p:cSld>
  <p:clrMapOvr>
    <a:masterClrMapping/>
  </p:clrMapOvr>
  <p:transition spd="med">
    <p:fade thruBlk="1"/>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01"/>
        <p:cNvGrpSpPr/>
        <p:nvPr/>
      </p:nvGrpSpPr>
      <p:grpSpPr>
        <a:xfrm>
          <a:off x="0" y="0"/>
          <a:ext cx="0" cy="0"/>
          <a:chOff x="0" y="0"/>
          <a:chExt cx="0" cy="0"/>
        </a:xfrm>
      </p:grpSpPr>
      <p:grpSp>
        <p:nvGrpSpPr>
          <p:cNvPr id="1402" name="Google Shape;1402;p185"/>
          <p:cNvGrpSpPr/>
          <p:nvPr/>
        </p:nvGrpSpPr>
        <p:grpSpPr>
          <a:xfrm>
            <a:off x="1058513" y="3101000"/>
            <a:ext cx="960587" cy="1013575"/>
            <a:chOff x="1058513" y="3101000"/>
            <a:chExt cx="960587" cy="1013575"/>
          </a:xfrm>
        </p:grpSpPr>
        <p:pic>
          <p:nvPicPr>
            <p:cNvPr id="1403" name="Google Shape;1403;p185"/>
            <p:cNvPicPr preferRelativeResize="0"/>
            <p:nvPr/>
          </p:nvPicPr>
          <p:blipFill rotWithShape="1">
            <a:blip r:embed="rId3">
              <a:alphaModFix/>
            </a:blip>
            <a:srcRect/>
            <a:stretch/>
          </p:blipFill>
          <p:spPr>
            <a:xfrm>
              <a:off x="1066600" y="3101000"/>
              <a:ext cx="952500" cy="952500"/>
            </a:xfrm>
            <a:prstGeom prst="rect">
              <a:avLst/>
            </a:prstGeom>
            <a:noFill/>
            <a:ln>
              <a:noFill/>
            </a:ln>
          </p:spPr>
        </p:pic>
        <p:sp>
          <p:nvSpPr>
            <p:cNvPr id="1404" name="Google Shape;1404;p185"/>
            <p:cNvSpPr txBox="1"/>
            <p:nvPr/>
          </p:nvSpPr>
          <p:spPr>
            <a:xfrm>
              <a:off x="1058513" y="3181350"/>
              <a:ext cx="959625" cy="933225"/>
            </a:xfrm>
            <a:prstGeom prst="rect">
              <a:avLst/>
            </a:prstGeom>
            <a:noFill/>
            <a:ln>
              <a:noFill/>
            </a:ln>
          </p:spPr>
          <p:txBody>
            <a:bodyPr spcFirstLastPara="1" wrap="square" lIns="91425" tIns="91425" rIns="91425" bIns="91425" anchor="ctr" anchorCtr="0">
              <a:noAutofit/>
            </a:bodyPr>
            <a:lstStyle/>
            <a:p>
              <a:pPr marL="0" marR="0" lvl="0" indent="0" algn="ctr" rtl="0">
                <a:lnSpc>
                  <a:spcPct val="120000"/>
                </a:lnSpc>
                <a:spcBef>
                  <a:spcPts val="0"/>
                </a:spcBef>
                <a:spcAft>
                  <a:spcPts val="0"/>
                </a:spcAft>
                <a:buClr>
                  <a:srgbClr val="FFFFFF"/>
                </a:buClr>
                <a:buFont typeface="Oswald"/>
                <a:buNone/>
              </a:pPr>
              <a:r>
                <a:rPr lang="en-US" sz="1100" b="1" i="0" u="none" strike="noStrike" cap="none">
                  <a:solidFill>
                    <a:srgbClr val="FFFFFF"/>
                  </a:solidFill>
                  <a:latin typeface="Oswald"/>
                  <a:ea typeface="Oswald"/>
                  <a:cs typeface="Oswald"/>
                  <a:sym typeface="Oswald"/>
                </a:rPr>
                <a:t>EXERCISE</a:t>
              </a:r>
              <a:endParaRPr/>
            </a:p>
            <a:p>
              <a:pPr marL="0" marR="0" lvl="0" indent="0" algn="l" rtl="0">
                <a:lnSpc>
                  <a:spcPct val="115000"/>
                </a:lnSpc>
                <a:spcBef>
                  <a:spcPts val="0"/>
                </a:spcBef>
                <a:spcAft>
                  <a:spcPts val="0"/>
                </a:spcAft>
                <a:buClr>
                  <a:srgbClr val="000000"/>
                </a:buClr>
                <a:buFont typeface="Arial"/>
                <a:buNone/>
              </a:pPr>
              <a:endParaRPr sz="1000" b="0" i="0" u="none" strike="noStrike" cap="none">
                <a:solidFill>
                  <a:srgbClr val="FFFFFF"/>
                </a:solidFill>
                <a:latin typeface="Oswald"/>
                <a:ea typeface="Oswald"/>
                <a:cs typeface="Oswald"/>
                <a:sym typeface="Oswald"/>
              </a:endParaRPr>
            </a:p>
          </p:txBody>
        </p:sp>
      </p:grpSp>
      <p:cxnSp>
        <p:nvCxnSpPr>
          <p:cNvPr id="1405" name="Google Shape;1405;p185"/>
          <p:cNvCxnSpPr/>
          <p:nvPr/>
        </p:nvCxnSpPr>
        <p:spPr>
          <a:xfrm rot="10800000">
            <a:off x="2497950" y="1755450"/>
            <a:ext cx="0" cy="4661100"/>
          </a:xfrm>
          <a:prstGeom prst="straightConnector1">
            <a:avLst/>
          </a:prstGeom>
          <a:noFill/>
          <a:ln w="9525" cap="flat" cmpd="sng">
            <a:solidFill>
              <a:srgbClr val="B7B7B7"/>
            </a:solidFill>
            <a:prstDash val="solid"/>
            <a:round/>
            <a:headEnd type="none" w="sm" len="sm"/>
            <a:tailEnd type="none" w="sm" len="sm"/>
          </a:ln>
        </p:spPr>
      </p:cxnSp>
      <p:sp>
        <p:nvSpPr>
          <p:cNvPr id="1406" name="Google Shape;1406;p185"/>
          <p:cNvSpPr txBox="1">
            <a:spLocks noGrp="1"/>
          </p:cNvSpPr>
          <p:nvPr>
            <p:ph type="title"/>
          </p:nvPr>
        </p:nvSpPr>
        <p:spPr>
          <a:xfrm>
            <a:off x="497380" y="596672"/>
            <a:ext cx="11773200" cy="74239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INDEPENDENT PRACTICE: BASIC SQL </a:t>
            </a:r>
            <a:endParaRPr sz="3200" b="1" i="0" u="none" strike="noStrike" cap="none">
              <a:solidFill>
                <a:schemeClr val="dk1"/>
              </a:solidFill>
              <a:latin typeface="Oswald"/>
              <a:ea typeface="Oswald"/>
              <a:cs typeface="Oswald"/>
              <a:sym typeface="Oswald"/>
            </a:endParaRPr>
          </a:p>
        </p:txBody>
      </p:sp>
      <p:sp>
        <p:nvSpPr>
          <p:cNvPr id="1407" name="Google Shape;1407;p185"/>
          <p:cNvSpPr txBox="1">
            <a:spLocks noGrp="1"/>
          </p:cNvSpPr>
          <p:nvPr>
            <p:ph type="body" idx="1"/>
          </p:nvPr>
        </p:nvSpPr>
        <p:spPr>
          <a:xfrm>
            <a:off x="2951449" y="2258824"/>
            <a:ext cx="8850000" cy="415290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40000"/>
              </a:lnSpc>
              <a:spcBef>
                <a:spcPts val="0"/>
              </a:spcBef>
              <a:spcAft>
                <a:spcPts val="0"/>
              </a:spcAft>
              <a:buClr>
                <a:schemeClr val="dk1"/>
              </a:buClr>
              <a:buFont typeface="Calibri"/>
              <a:buNone/>
            </a:pPr>
            <a:r>
              <a:rPr lang="en-US" b="0" i="0" u="none" strike="noStrike" cap="none">
                <a:solidFill>
                  <a:schemeClr val="dk1"/>
                </a:solidFill>
                <a:latin typeface="Georgia"/>
                <a:ea typeface="Georgia"/>
                <a:cs typeface="Georgia"/>
                <a:sym typeface="Georgia"/>
              </a:rPr>
              <a:t>Let’s answer the following questions by writing and executing SQL queries:</a:t>
            </a:r>
            <a:endParaRPr/>
          </a:p>
          <a:p>
            <a:pPr marL="341313" marR="0" lvl="0" indent="-277813" algn="l" rtl="0">
              <a:lnSpc>
                <a:spcPct val="140000"/>
              </a:lnSpc>
              <a:spcBef>
                <a:spcPts val="0"/>
              </a:spcBef>
              <a:spcAft>
                <a:spcPts val="0"/>
              </a:spcAft>
              <a:buClr>
                <a:schemeClr val="dk1"/>
              </a:buClr>
              <a:buSzPts val="1800"/>
              <a:buFont typeface="Calibri"/>
              <a:buAutoNum type="arabicPeriod"/>
            </a:pPr>
            <a:r>
              <a:rPr lang="en-US"/>
              <a:t>How many products are there in the production.product table</a:t>
            </a:r>
            <a:r>
              <a:rPr lang="en-US" b="0" i="0" u="none" strike="noStrike" cap="none">
                <a:solidFill>
                  <a:schemeClr val="dk1"/>
                </a:solidFill>
                <a:latin typeface="Georgia"/>
                <a:ea typeface="Georgia"/>
                <a:cs typeface="Georgia"/>
                <a:sym typeface="Georgia"/>
              </a:rPr>
              <a:t>?</a:t>
            </a:r>
            <a:endParaRPr/>
          </a:p>
          <a:p>
            <a:pPr marL="341312" marR="0" lvl="0" indent="-277812" algn="l" rtl="0">
              <a:lnSpc>
                <a:spcPct val="140000"/>
              </a:lnSpc>
              <a:spcBef>
                <a:spcPts val="0"/>
              </a:spcBef>
              <a:spcAft>
                <a:spcPts val="0"/>
              </a:spcAft>
              <a:buClr>
                <a:schemeClr val="dk1"/>
              </a:buClr>
              <a:buSzPts val="1800"/>
              <a:buFont typeface="Calibri"/>
              <a:buAutoNum type="arabicPeriod"/>
            </a:pPr>
            <a:r>
              <a:rPr lang="en-US"/>
              <a:t>How many products have a list price greater than $500?</a:t>
            </a:r>
            <a:endParaRPr/>
          </a:p>
          <a:p>
            <a:pPr marL="341313" marR="0" lvl="0" indent="-277813" algn="l" rtl="0">
              <a:lnSpc>
                <a:spcPct val="140000"/>
              </a:lnSpc>
              <a:spcBef>
                <a:spcPts val="0"/>
              </a:spcBef>
              <a:spcAft>
                <a:spcPts val="0"/>
              </a:spcAft>
              <a:buClr>
                <a:schemeClr val="dk1"/>
              </a:buClr>
              <a:buSzPts val="1800"/>
              <a:buFont typeface="Calibri"/>
              <a:buAutoNum type="arabicPeriod"/>
            </a:pPr>
            <a:r>
              <a:rPr lang="en-US"/>
              <a:t>How many </a:t>
            </a:r>
            <a:r>
              <a:rPr lang="en-US" b="1"/>
              <a:t>distinct</a:t>
            </a:r>
            <a:r>
              <a:rPr lang="en-US"/>
              <a:t> products have a list price greater than $500</a:t>
            </a:r>
            <a:r>
              <a:rPr lang="en-US" b="0" i="0" u="none" strike="noStrike" cap="none">
                <a:solidFill>
                  <a:schemeClr val="dk1"/>
                </a:solidFill>
                <a:latin typeface="Georgia"/>
                <a:ea typeface="Georgia"/>
                <a:cs typeface="Georgia"/>
                <a:sym typeface="Georgia"/>
              </a:rPr>
              <a:t>?</a:t>
            </a:r>
            <a:endParaRPr/>
          </a:p>
          <a:p>
            <a:pPr marL="341313" marR="0" lvl="0" indent="-277813" algn="l" rtl="0">
              <a:lnSpc>
                <a:spcPct val="140000"/>
              </a:lnSpc>
              <a:spcBef>
                <a:spcPts val="0"/>
              </a:spcBef>
              <a:spcAft>
                <a:spcPts val="0"/>
              </a:spcAft>
              <a:buClr>
                <a:schemeClr val="dk1"/>
              </a:buClr>
              <a:buSzPts val="1800"/>
              <a:buFont typeface="Calibri"/>
              <a:buAutoNum type="arabicPeriod"/>
            </a:pPr>
            <a:r>
              <a:rPr lang="en-US"/>
              <a:t>What are the product IDs that have a standard cost less than $100 and a list price greater than $200</a:t>
            </a:r>
            <a:r>
              <a:rPr lang="en-US" b="0" i="0" u="none" strike="noStrike" cap="none">
                <a:solidFill>
                  <a:schemeClr val="dk1"/>
                </a:solidFill>
                <a:latin typeface="Georgia"/>
                <a:ea typeface="Georgia"/>
                <a:cs typeface="Georgia"/>
                <a:sym typeface="Georgia"/>
              </a:rPr>
              <a:t>?</a:t>
            </a:r>
            <a:endParaRPr/>
          </a:p>
          <a:p>
            <a:pPr marL="341313" marR="0" lvl="0" indent="-277813" algn="l" rtl="0">
              <a:lnSpc>
                <a:spcPct val="140000"/>
              </a:lnSpc>
              <a:spcBef>
                <a:spcPts val="0"/>
              </a:spcBef>
              <a:spcAft>
                <a:spcPts val="0"/>
              </a:spcAft>
              <a:buClr>
                <a:schemeClr val="dk1"/>
              </a:buClr>
              <a:buSzPts val="1800"/>
              <a:buFont typeface="Calibri"/>
              <a:buAutoNum type="arabicPeriod"/>
            </a:pPr>
            <a:r>
              <a:rPr lang="en-US"/>
              <a:t>From question 4 above, what are the names and gross profit margins (price - cost) of these items</a:t>
            </a:r>
            <a:r>
              <a:rPr lang="en-US" b="0" i="0" u="none" strike="noStrike" cap="none">
                <a:solidFill>
                  <a:schemeClr val="dk1"/>
                </a:solidFill>
                <a:latin typeface="Georgia"/>
                <a:ea typeface="Georgia"/>
                <a:cs typeface="Georgia"/>
                <a:sym typeface="Georgia"/>
              </a:rPr>
              <a:t>? Print the output as a money datatype. (</a:t>
            </a:r>
            <a:r>
              <a:rPr lang="en-US" b="0" i="1" u="none" strike="noStrike" cap="none">
                <a:solidFill>
                  <a:schemeClr val="dk1"/>
                </a:solidFill>
                <a:latin typeface="Georgia"/>
                <a:ea typeface="Georgia"/>
                <a:cs typeface="Georgia"/>
                <a:sym typeface="Georgia"/>
              </a:rPr>
              <a:t>Hint: use CAST</a:t>
            </a:r>
            <a:r>
              <a:rPr lang="en-US"/>
              <a:t>)</a:t>
            </a:r>
            <a:endParaRPr/>
          </a:p>
          <a:p>
            <a:pPr marL="341313" marR="0" lvl="0" indent="-277813" algn="l" rtl="0">
              <a:lnSpc>
                <a:spcPct val="140000"/>
              </a:lnSpc>
              <a:spcBef>
                <a:spcPts val="0"/>
              </a:spcBef>
              <a:spcAft>
                <a:spcPts val="0"/>
              </a:spcAft>
              <a:buClr>
                <a:schemeClr val="dk1"/>
              </a:buClr>
              <a:buSzPts val="1800"/>
              <a:buFont typeface="Calibri"/>
              <a:buAutoNum type="arabicPeriod"/>
            </a:pPr>
            <a:r>
              <a:rPr lang="en-US"/>
              <a:t>How many products are black in color OR considered finished goods</a:t>
            </a:r>
            <a:r>
              <a:rPr lang="en-US" b="0" i="0" u="none" strike="noStrike" cap="none">
                <a:solidFill>
                  <a:schemeClr val="dk1"/>
                </a:solidFill>
                <a:latin typeface="Georgia"/>
                <a:ea typeface="Georgia"/>
                <a:cs typeface="Georgia"/>
                <a:sym typeface="Georgia"/>
              </a:rPr>
              <a:t>?</a:t>
            </a:r>
            <a:endParaRPr/>
          </a:p>
          <a:p>
            <a:pPr marL="0" marR="0" lvl="0" indent="0" algn="l" rtl="0">
              <a:lnSpc>
                <a:spcPct val="140000"/>
              </a:lnSpc>
              <a:spcBef>
                <a:spcPts val="0"/>
              </a:spcBef>
              <a:spcAft>
                <a:spcPts val="0"/>
              </a:spcAft>
              <a:buNone/>
            </a:pPr>
            <a:endParaRPr b="0" i="0" u="none" strike="noStrike" cap="none">
              <a:solidFill>
                <a:schemeClr val="dk1"/>
              </a:solidFill>
              <a:latin typeface="Georgia"/>
              <a:ea typeface="Georgia"/>
              <a:cs typeface="Georgia"/>
              <a:sym typeface="Georgia"/>
            </a:endParaRPr>
          </a:p>
          <a:p>
            <a:pPr marL="0" marR="0" lvl="0" indent="0" algn="l" rtl="0">
              <a:lnSpc>
                <a:spcPct val="140000"/>
              </a:lnSpc>
              <a:spcBef>
                <a:spcPts val="0"/>
              </a:spcBef>
              <a:spcAft>
                <a:spcPts val="0"/>
              </a:spcAft>
              <a:buNone/>
            </a:pPr>
            <a:r>
              <a:rPr lang="en-US"/>
              <a:t>Work in small groups and share your results with the class.</a:t>
            </a:r>
            <a:endParaRPr/>
          </a:p>
        </p:txBody>
      </p:sp>
    </p:spTree>
  </p:cSld>
  <p:clrMapOvr>
    <a:masterClrMapping/>
  </p:clrMapOvr>
  <p:transition spd="med">
    <p:fade thruBlk="1"/>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186"/>
          <p:cNvSpPr/>
          <p:nvPr/>
        </p:nvSpPr>
        <p:spPr>
          <a:xfrm>
            <a:off x="635000" y="1454665"/>
            <a:ext cx="11734800" cy="28068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000000"/>
              </a:buClr>
              <a:buFont typeface="Arial"/>
              <a:buNone/>
            </a:pPr>
            <a:endParaRPr sz="1400" b="0" i="0" u="none" strike="noStrike" cap="none">
              <a:solidFill>
                <a:srgbClr val="000000"/>
              </a:solidFill>
              <a:latin typeface="Oswald"/>
              <a:ea typeface="Oswald"/>
              <a:cs typeface="Oswald"/>
              <a:sym typeface="Oswald"/>
            </a:endParaRPr>
          </a:p>
        </p:txBody>
      </p:sp>
      <p:sp>
        <p:nvSpPr>
          <p:cNvPr id="1413" name="Google Shape;1413;p186"/>
          <p:cNvSpPr txBox="1">
            <a:spLocks noGrp="1"/>
          </p:cNvSpPr>
          <p:nvPr>
            <p:ph type="title"/>
          </p:nvPr>
        </p:nvSpPr>
        <p:spPr>
          <a:xfrm>
            <a:off x="495928" y="600230"/>
            <a:ext cx="11838716" cy="72987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FUNDAMENTALS OF DATABASES AND SQL</a:t>
            </a:r>
            <a:endParaRPr sz="3200" b="1" i="0" u="none" strike="noStrike" cap="none">
              <a:solidFill>
                <a:schemeClr val="dk1"/>
              </a:solidFill>
              <a:latin typeface="Oswald"/>
              <a:ea typeface="Oswald"/>
              <a:cs typeface="Oswald"/>
              <a:sym typeface="Oswald"/>
            </a:endParaRPr>
          </a:p>
        </p:txBody>
      </p:sp>
      <p:sp>
        <p:nvSpPr>
          <p:cNvPr id="1414" name="Google Shape;1414;p186"/>
          <p:cNvSpPr txBox="1">
            <a:spLocks noGrp="1"/>
          </p:cNvSpPr>
          <p:nvPr>
            <p:ph type="body" idx="1"/>
          </p:nvPr>
        </p:nvSpPr>
        <p:spPr>
          <a:xfrm>
            <a:off x="496834" y="1440610"/>
            <a:ext cx="11916181" cy="5184861"/>
          </a:xfrm>
          <a:prstGeom prst="rect">
            <a:avLst/>
          </a:prstGeom>
          <a:noFill/>
          <a:ln>
            <a:noFill/>
          </a:ln>
        </p:spPr>
        <p:txBody>
          <a:bodyPr spcFirstLastPara="1" wrap="square" lIns="91425" tIns="45700" rIns="91425" bIns="45700" anchor="t" anchorCtr="0">
            <a:noAutofit/>
          </a:bodyPr>
          <a:lstStyle/>
          <a:p>
            <a:pPr marL="0" marR="0" lvl="0" indent="0" algn="l" rtl="0">
              <a:lnSpc>
                <a:spcPct val="85000"/>
              </a:lnSpc>
              <a:spcBef>
                <a:spcPts val="0"/>
              </a:spcBef>
              <a:spcAft>
                <a:spcPts val="0"/>
              </a:spcAft>
              <a:buClr>
                <a:srgbClr val="FFFFFF"/>
              </a:buClr>
              <a:buFont typeface="Georgia"/>
              <a:buNone/>
            </a:pPr>
            <a:r>
              <a:rPr lang="en-US" sz="8000" b="1" i="0" u="none" strike="noStrike" cap="none">
                <a:solidFill>
                  <a:srgbClr val="FFFFFF"/>
                </a:solidFill>
                <a:latin typeface="Oswald"/>
                <a:ea typeface="Oswald"/>
                <a:cs typeface="Oswald"/>
                <a:sym typeface="Oswald"/>
              </a:rPr>
              <a:t>CONCLUSION</a:t>
            </a:r>
            <a:endParaRPr/>
          </a:p>
        </p:txBody>
      </p:sp>
    </p:spTree>
  </p:cSld>
  <p:clrMapOvr>
    <a:masterClrMapping/>
  </p:clrMapOvr>
  <p:transition spd="med">
    <p:fade thruBlk="1"/>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18"/>
        <p:cNvGrpSpPr/>
        <p:nvPr/>
      </p:nvGrpSpPr>
      <p:grpSpPr>
        <a:xfrm>
          <a:off x="0" y="0"/>
          <a:ext cx="0" cy="0"/>
          <a:chOff x="0" y="0"/>
          <a:chExt cx="0" cy="0"/>
        </a:xfrm>
      </p:grpSpPr>
      <p:sp>
        <p:nvSpPr>
          <p:cNvPr id="1419" name="Google Shape;1419;p187"/>
          <p:cNvSpPr/>
          <p:nvPr/>
        </p:nvSpPr>
        <p:spPr>
          <a:xfrm>
            <a:off x="635000" y="736600"/>
            <a:ext cx="7721700" cy="431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Font typeface="Arial"/>
              <a:buNone/>
            </a:pPr>
            <a:endParaRPr sz="3200" b="1" i="0" u="none" strike="noStrike" cap="none">
              <a:solidFill>
                <a:srgbClr val="000000"/>
              </a:solidFill>
              <a:latin typeface="Oswald"/>
              <a:ea typeface="Oswald"/>
              <a:cs typeface="Oswald"/>
              <a:sym typeface="Oswald"/>
            </a:endParaRPr>
          </a:p>
        </p:txBody>
      </p:sp>
      <p:sp>
        <p:nvSpPr>
          <p:cNvPr id="1420" name="Google Shape;1420;p187"/>
          <p:cNvSpPr txBox="1">
            <a:spLocks noGrp="1"/>
          </p:cNvSpPr>
          <p:nvPr>
            <p:ph type="body" idx="1"/>
          </p:nvPr>
        </p:nvSpPr>
        <p:spPr>
          <a:xfrm>
            <a:off x="635000" y="2163428"/>
            <a:ext cx="11734800" cy="4376700"/>
          </a:xfrm>
          <a:prstGeom prst="rect">
            <a:avLst/>
          </a:prstGeom>
          <a:noFill/>
          <a:ln>
            <a:noFill/>
          </a:ln>
        </p:spPr>
        <p:txBody>
          <a:bodyPr spcFirstLastPara="1" wrap="square" lIns="91425" tIns="91425" rIns="91425" bIns="91425" anchor="t" anchorCtr="0">
            <a:noAutofit/>
          </a:bodyPr>
          <a:lstStyle/>
          <a:p>
            <a:pPr marL="239712" marR="0" lvl="0" indent="-214312" algn="l" rtl="0">
              <a:lnSpc>
                <a:spcPct val="100000"/>
              </a:lnSpc>
              <a:spcBef>
                <a:spcPts val="1200"/>
              </a:spcBef>
              <a:spcAft>
                <a:spcPts val="0"/>
              </a:spcAft>
              <a:buClr>
                <a:schemeClr val="dk1"/>
              </a:buClr>
              <a:buSzPts val="2400"/>
              <a:buFont typeface="Georgia"/>
              <a:buAutoNum type="arabicPeriod"/>
            </a:pPr>
            <a:r>
              <a:rPr lang="en-US" sz="2400"/>
              <a:t>  	Define d</a:t>
            </a:r>
            <a:r>
              <a:rPr lang="en-US" sz="2400" b="0" i="0" u="none" strike="noStrike" cap="none">
                <a:solidFill>
                  <a:schemeClr val="dk1"/>
                </a:solidFill>
                <a:latin typeface="Georgia"/>
                <a:ea typeface="Georgia"/>
                <a:cs typeface="Georgia"/>
                <a:sym typeface="Georgia"/>
              </a:rPr>
              <a:t>atabase structures and the role of SQL.</a:t>
            </a:r>
            <a:endParaRPr sz="2400" b="0" i="0" u="none" strike="noStrike" cap="none">
              <a:solidFill>
                <a:schemeClr val="dk1"/>
              </a:solidFill>
              <a:latin typeface="Georgia"/>
              <a:ea typeface="Georgia"/>
              <a:cs typeface="Georgia"/>
              <a:sym typeface="Georgia"/>
            </a:endParaRPr>
          </a:p>
          <a:p>
            <a:pPr marL="239713" lvl="0" indent="-214313" rtl="0">
              <a:lnSpc>
                <a:spcPct val="114000"/>
              </a:lnSpc>
              <a:spcBef>
                <a:spcPts val="600"/>
              </a:spcBef>
              <a:spcAft>
                <a:spcPts val="0"/>
              </a:spcAft>
              <a:buClr>
                <a:schemeClr val="dk1"/>
              </a:buClr>
              <a:buSzPts val="2400"/>
              <a:buFont typeface="Georgia"/>
              <a:buAutoNum type="arabicPeriod"/>
            </a:pPr>
            <a:r>
              <a:rPr lang="en-US" sz="2400"/>
              <a:t>  	Connect to our database</a:t>
            </a:r>
            <a:endParaRPr sz="2400"/>
          </a:p>
          <a:p>
            <a:pPr marL="239713" lvl="0" indent="-214313" rtl="0">
              <a:lnSpc>
                <a:spcPct val="114000"/>
              </a:lnSpc>
              <a:spcBef>
                <a:spcPts val="600"/>
              </a:spcBef>
              <a:spcAft>
                <a:spcPts val="0"/>
              </a:spcAft>
              <a:buClr>
                <a:schemeClr val="dk1"/>
              </a:buClr>
              <a:buSzPts val="2400"/>
              <a:buFont typeface="Georgia"/>
              <a:buAutoNum type="arabicPeriod"/>
            </a:pPr>
            <a:r>
              <a:rPr lang="en-US" sz="2400"/>
              <a:t>  	Define basic SQL grammar, syntax, and punctuation.</a:t>
            </a:r>
            <a:endParaRPr sz="2400"/>
          </a:p>
          <a:p>
            <a:pPr marL="239712" marR="0" lvl="0" indent="-214312" algn="l" rtl="0">
              <a:lnSpc>
                <a:spcPct val="100000"/>
              </a:lnSpc>
              <a:spcBef>
                <a:spcPts val="1200"/>
              </a:spcBef>
              <a:spcAft>
                <a:spcPts val="0"/>
              </a:spcAft>
              <a:buClr>
                <a:schemeClr val="dk1"/>
              </a:buClr>
              <a:buSzPts val="2400"/>
              <a:buFont typeface="Georgia"/>
              <a:buAutoNum type="arabicPeriod"/>
            </a:pPr>
            <a:r>
              <a:rPr lang="en-US" sz="2400"/>
              <a:t>  	Explain how to use </a:t>
            </a:r>
            <a:r>
              <a:rPr lang="en-US" sz="2400" b="0" i="0" u="none" strike="noStrike" cap="none">
                <a:solidFill>
                  <a:schemeClr val="dk1"/>
                </a:solidFill>
                <a:latin typeface="Georgia"/>
                <a:ea typeface="Georgia"/>
                <a:cs typeface="Georgia"/>
                <a:sym typeface="Georgia"/>
              </a:rPr>
              <a:t>SQL’s </a:t>
            </a:r>
            <a:r>
              <a:rPr lang="en-US" sz="2400" b="1" i="0" u="none" strike="noStrike" cap="none">
                <a:solidFill>
                  <a:srgbClr val="7A1743"/>
                </a:solidFill>
                <a:latin typeface="Roboto Mono"/>
                <a:ea typeface="Roboto Mono"/>
                <a:cs typeface="Roboto Mono"/>
                <a:sym typeface="Roboto Mono"/>
              </a:rPr>
              <a:t>SELECT</a:t>
            </a:r>
            <a:r>
              <a:rPr lang="en-US" sz="2400" b="0" i="0" u="none" strike="noStrike" cap="none">
                <a:solidFill>
                  <a:schemeClr val="dk1"/>
                </a:solidFill>
                <a:latin typeface="Georgia"/>
                <a:ea typeface="Georgia"/>
                <a:cs typeface="Georgia"/>
                <a:sym typeface="Georgia"/>
              </a:rPr>
              <a:t> statement</a:t>
            </a:r>
            <a:r>
              <a:rPr lang="en-US" sz="2400"/>
              <a:t> with </a:t>
            </a:r>
            <a:r>
              <a:rPr lang="en-US" sz="2400" b="1">
                <a:solidFill>
                  <a:srgbClr val="7A1743"/>
                </a:solidFill>
                <a:latin typeface="Roboto Mono"/>
                <a:ea typeface="Roboto Mono"/>
                <a:cs typeface="Roboto Mono"/>
                <a:sym typeface="Roboto Mono"/>
              </a:rPr>
              <a:t>WHERE</a:t>
            </a:r>
            <a:r>
              <a:rPr lang="en-US" sz="2400"/>
              <a:t> clauses.</a:t>
            </a:r>
            <a:r>
              <a:rPr lang="en-US" sz="2400" b="0" i="0" u="none" strike="noStrike" cap="none">
                <a:solidFill>
                  <a:schemeClr val="dk1"/>
                </a:solidFill>
                <a:latin typeface="Georgia"/>
                <a:ea typeface="Georgia"/>
                <a:cs typeface="Georgia"/>
                <a:sym typeface="Georgia"/>
              </a:rPr>
              <a:t> </a:t>
            </a:r>
            <a:endParaRPr sz="2400"/>
          </a:p>
          <a:p>
            <a:pPr marL="239712" marR="0" lvl="0" indent="-214312" algn="l" rtl="0">
              <a:lnSpc>
                <a:spcPct val="100000"/>
              </a:lnSpc>
              <a:spcBef>
                <a:spcPts val="1200"/>
              </a:spcBef>
              <a:spcAft>
                <a:spcPts val="0"/>
              </a:spcAft>
              <a:buClr>
                <a:schemeClr val="dk1"/>
              </a:buClr>
              <a:buSzPts val="2400"/>
              <a:buFont typeface="Georgia"/>
              <a:buAutoNum type="arabicPeriod"/>
            </a:pPr>
            <a:r>
              <a:rPr lang="en-US" sz="2400"/>
              <a:t>  	Identify a range of additional SQL </a:t>
            </a:r>
            <a:r>
              <a:rPr lang="en-US" sz="2400" b="0" i="0" u="none" strike="noStrike" cap="none">
                <a:solidFill>
                  <a:schemeClr val="dk1"/>
                </a:solidFill>
                <a:latin typeface="Georgia"/>
                <a:ea typeface="Georgia"/>
                <a:cs typeface="Georgia"/>
                <a:sym typeface="Georgia"/>
              </a:rPr>
              <a:t>command</a:t>
            </a:r>
            <a:r>
              <a:rPr lang="en-US" sz="2400"/>
              <a:t>s, including </a:t>
            </a:r>
            <a:r>
              <a:rPr lang="en-US" sz="2400" b="1">
                <a:solidFill>
                  <a:srgbClr val="7A1743"/>
                </a:solidFill>
                <a:latin typeface="Roboto Mono"/>
                <a:ea typeface="Roboto Mono"/>
                <a:cs typeface="Roboto Mono"/>
                <a:sym typeface="Roboto Mono"/>
              </a:rPr>
              <a:t>DISTINCT</a:t>
            </a:r>
            <a:r>
              <a:rPr lang="en-US" sz="2400"/>
              <a:t>, </a:t>
            </a:r>
            <a:r>
              <a:rPr lang="en-US" sz="2400" b="1">
                <a:solidFill>
                  <a:srgbClr val="7A1743"/>
                </a:solidFill>
                <a:latin typeface="Roboto Mono"/>
                <a:ea typeface="Roboto Mono"/>
                <a:cs typeface="Roboto Mono"/>
                <a:sym typeface="Roboto Mono"/>
              </a:rPr>
              <a:t>COUNT</a:t>
            </a:r>
            <a:r>
              <a:rPr lang="en-US" sz="2400"/>
              <a:t>, </a:t>
            </a:r>
            <a:r>
              <a:rPr lang="en-US" sz="2400" b="1">
                <a:solidFill>
                  <a:srgbClr val="7A1743"/>
                </a:solidFill>
                <a:latin typeface="Roboto Mono"/>
                <a:ea typeface="Roboto Mono"/>
                <a:cs typeface="Roboto Mono"/>
                <a:sym typeface="Roboto Mono"/>
              </a:rPr>
              <a:t>AND</a:t>
            </a:r>
            <a:r>
              <a:rPr lang="en-US" sz="2400"/>
              <a:t>, </a:t>
            </a:r>
            <a:r>
              <a:rPr lang="en-US" sz="2400" b="1">
                <a:solidFill>
                  <a:srgbClr val="7A1743"/>
                </a:solidFill>
                <a:latin typeface="Roboto Mono"/>
                <a:ea typeface="Roboto Mono"/>
                <a:cs typeface="Roboto Mono"/>
                <a:sym typeface="Roboto Mono"/>
              </a:rPr>
              <a:t>OR</a:t>
            </a:r>
            <a:r>
              <a:rPr lang="en-US" sz="2400">
                <a:latin typeface="Roboto Mono"/>
                <a:ea typeface="Roboto Mono"/>
                <a:cs typeface="Roboto Mono"/>
                <a:sym typeface="Roboto Mono"/>
              </a:rPr>
              <a:t>,</a:t>
            </a:r>
            <a:r>
              <a:rPr lang="en-US" sz="2400"/>
              <a:t> and </a:t>
            </a:r>
            <a:r>
              <a:rPr lang="en-US" sz="2400" b="1">
                <a:solidFill>
                  <a:srgbClr val="7A1743"/>
                </a:solidFill>
                <a:latin typeface="Roboto Mono"/>
                <a:ea typeface="Roboto Mono"/>
                <a:cs typeface="Roboto Mono"/>
                <a:sym typeface="Roboto Mono"/>
              </a:rPr>
              <a:t>CAST</a:t>
            </a:r>
            <a:r>
              <a:rPr lang="en-US" sz="2400">
                <a:latin typeface="Roboto Mono"/>
                <a:ea typeface="Roboto Mono"/>
                <a:cs typeface="Roboto Mono"/>
                <a:sym typeface="Roboto Mono"/>
              </a:rPr>
              <a:t>.</a:t>
            </a:r>
            <a:endParaRPr sz="2400"/>
          </a:p>
          <a:p>
            <a:pPr marL="239712" marR="0" lvl="0" indent="-61912" algn="l" rtl="0">
              <a:lnSpc>
                <a:spcPct val="100000"/>
              </a:lnSpc>
              <a:spcBef>
                <a:spcPts val="1200"/>
              </a:spcBef>
              <a:spcAft>
                <a:spcPts val="0"/>
              </a:spcAft>
              <a:buClr>
                <a:schemeClr val="dk1"/>
              </a:buClr>
              <a:buSzPts val="2800"/>
              <a:buFont typeface="Georgia"/>
              <a:buNone/>
            </a:pPr>
            <a:endParaRPr sz="2400" b="0" i="0" u="sng" strike="noStrike" cap="none">
              <a:solidFill>
                <a:schemeClr val="hlink"/>
              </a:solidFill>
              <a:latin typeface="Georgia"/>
              <a:ea typeface="Georgia"/>
              <a:cs typeface="Georgia"/>
              <a:sym typeface="Georgia"/>
              <a:hlinkClick r:id="rId3"/>
            </a:endParaRPr>
          </a:p>
        </p:txBody>
      </p:sp>
      <p:sp>
        <p:nvSpPr>
          <p:cNvPr id="1421" name="Google Shape;1421;p187"/>
          <p:cNvSpPr txBox="1">
            <a:spLocks noGrp="1"/>
          </p:cNvSpPr>
          <p:nvPr>
            <p:ph type="title"/>
          </p:nvPr>
        </p:nvSpPr>
        <p:spPr>
          <a:xfrm>
            <a:off x="495926" y="648729"/>
            <a:ext cx="11874000" cy="6177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a:t>REVIEW: </a:t>
            </a:r>
            <a:r>
              <a:rPr lang="en-US" sz="3200" b="1" i="0" u="none" strike="noStrike" cap="none">
                <a:solidFill>
                  <a:schemeClr val="dk1"/>
                </a:solidFill>
                <a:latin typeface="Oswald"/>
                <a:ea typeface="Oswald"/>
                <a:cs typeface="Oswald"/>
                <a:sym typeface="Oswald"/>
              </a:rPr>
              <a:t>FUNDAMENTALS OF DATABASES AND SQL</a:t>
            </a:r>
            <a:endParaRPr sz="3200" b="1" i="0" u="none" strike="noStrike" cap="none">
              <a:solidFill>
                <a:schemeClr val="dk1"/>
              </a:solidFill>
              <a:latin typeface="Oswald"/>
              <a:ea typeface="Oswald"/>
              <a:cs typeface="Oswald"/>
              <a:sym typeface="Oswald"/>
            </a:endParaRPr>
          </a:p>
        </p:txBody>
      </p:sp>
      <p:sp>
        <p:nvSpPr>
          <p:cNvPr id="1422" name="Google Shape;1422;p187"/>
          <p:cNvSpPr txBox="1">
            <a:spLocks noGrp="1"/>
          </p:cNvSpPr>
          <p:nvPr>
            <p:ph type="body" idx="2"/>
          </p:nvPr>
        </p:nvSpPr>
        <p:spPr>
          <a:xfrm>
            <a:off x="495926" y="1393793"/>
            <a:ext cx="11874000" cy="724200"/>
          </a:xfrm>
          <a:prstGeom prst="rect">
            <a:avLst/>
          </a:prstGeom>
          <a:noFill/>
          <a:ln>
            <a:noFill/>
          </a:ln>
        </p:spPr>
        <p:txBody>
          <a:bodyPr spcFirstLastPara="1" wrap="square" lIns="91425" tIns="45700" rIns="91425" bIns="45700" anchor="t" anchorCtr="0">
            <a:noAutofit/>
          </a:bodyPr>
          <a:lstStyle/>
          <a:p>
            <a:pPr marL="0" lvl="0" indent="0" rtl="0">
              <a:lnSpc>
                <a:spcPct val="114000"/>
              </a:lnSpc>
              <a:spcBef>
                <a:spcPts val="0"/>
              </a:spcBef>
              <a:spcAft>
                <a:spcPts val="0"/>
              </a:spcAft>
              <a:buNone/>
            </a:pPr>
            <a:r>
              <a:rPr lang="en-US" sz="2800" b="0">
                <a:latin typeface="Georgia"/>
                <a:ea typeface="Georgia"/>
                <a:cs typeface="Georgia"/>
                <a:sym typeface="Georgia"/>
              </a:rPr>
              <a:t>In today’s lesson, we learned how to :</a:t>
            </a:r>
            <a:endParaRPr sz="5400" b="1" i="0" u="none" strike="noStrike" cap="none">
              <a:solidFill>
                <a:schemeClr val="dk1"/>
              </a:solidFill>
              <a:latin typeface="Oswald"/>
              <a:ea typeface="Oswald"/>
              <a:cs typeface="Oswald"/>
              <a:sym typeface="Oswald"/>
            </a:endParaRPr>
          </a:p>
        </p:txBody>
      </p:sp>
    </p:spTree>
  </p:cSld>
  <p:clrMapOvr>
    <a:masterClrMapping/>
  </p:clrMapOvr>
  <p:transition spd="med">
    <p:fade thruBlk="1"/>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D800"/>
        </a:solidFill>
        <a:effectLst/>
      </p:bgPr>
    </p:bg>
    <p:spTree>
      <p:nvGrpSpPr>
        <p:cNvPr id="1" name="Shape 1426"/>
        <p:cNvGrpSpPr/>
        <p:nvPr/>
      </p:nvGrpSpPr>
      <p:grpSpPr>
        <a:xfrm>
          <a:off x="0" y="0"/>
          <a:ext cx="0" cy="0"/>
          <a:chOff x="0" y="0"/>
          <a:chExt cx="0" cy="0"/>
        </a:xfrm>
      </p:grpSpPr>
      <p:sp>
        <p:nvSpPr>
          <p:cNvPr id="1427" name="Google Shape;1427;p188"/>
          <p:cNvSpPr/>
          <p:nvPr/>
        </p:nvSpPr>
        <p:spPr>
          <a:xfrm>
            <a:off x="635027" y="1457832"/>
            <a:ext cx="11734800" cy="16128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Oswald"/>
              <a:buNone/>
            </a:pPr>
            <a:r>
              <a:rPr lang="en-US" sz="9000" b="1" i="0" u="none" strike="noStrike" cap="none">
                <a:solidFill>
                  <a:srgbClr val="FFFFFF"/>
                </a:solidFill>
                <a:latin typeface="Oswald"/>
                <a:ea typeface="Oswald"/>
                <a:cs typeface="Oswald"/>
                <a:sym typeface="Oswald"/>
              </a:rPr>
              <a:t>Q&amp;A</a:t>
            </a:r>
            <a:endParaRPr sz="1400"/>
          </a:p>
        </p:txBody>
      </p:sp>
      <p:cxnSp>
        <p:nvCxnSpPr>
          <p:cNvPr id="1428" name="Google Shape;1428;p188"/>
          <p:cNvCxnSpPr/>
          <p:nvPr/>
        </p:nvCxnSpPr>
        <p:spPr>
          <a:xfrm>
            <a:off x="635000" y="635000"/>
            <a:ext cx="11734800" cy="0"/>
          </a:xfrm>
          <a:prstGeom prst="straightConnector1">
            <a:avLst/>
          </a:prstGeom>
          <a:noFill/>
          <a:ln w="12700" cap="flat" cmpd="sng">
            <a:solidFill>
              <a:srgbClr val="FFFFFF"/>
            </a:solidFill>
            <a:prstDash val="solid"/>
            <a:miter lim="8000"/>
            <a:headEnd type="none" w="sm" len="sm"/>
            <a:tailEnd type="none" w="sm" len="sm"/>
          </a:ln>
        </p:spPr>
      </p:cxnSp>
      <p:cxnSp>
        <p:nvCxnSpPr>
          <p:cNvPr id="1429" name="Google Shape;1429;p188"/>
          <p:cNvCxnSpPr/>
          <p:nvPr/>
        </p:nvCxnSpPr>
        <p:spPr>
          <a:xfrm>
            <a:off x="635000" y="1219200"/>
            <a:ext cx="11734800" cy="0"/>
          </a:xfrm>
          <a:prstGeom prst="straightConnector1">
            <a:avLst/>
          </a:prstGeom>
          <a:noFill/>
          <a:ln w="12700" cap="flat" cmpd="sng">
            <a:solidFill>
              <a:srgbClr val="FFFFFF"/>
            </a:solidFill>
            <a:prstDash val="solid"/>
            <a:miter lim="8000"/>
            <a:headEnd type="none" w="sm" len="sm"/>
            <a:tailEnd type="none" w="sm" len="sm"/>
          </a:ln>
        </p:spPr>
      </p:cxnSp>
      <p:sp>
        <p:nvSpPr>
          <p:cNvPr id="1430" name="Google Shape;1430;p188"/>
          <p:cNvSpPr/>
          <p:nvPr/>
        </p:nvSpPr>
        <p:spPr>
          <a:xfrm>
            <a:off x="593533" y="711151"/>
            <a:ext cx="7722000" cy="432000"/>
          </a:xfrm>
          <a:prstGeom prst="rect">
            <a:avLst/>
          </a:prstGeom>
          <a:noFill/>
          <a:ln>
            <a:noFill/>
          </a:ln>
        </p:spPr>
        <p:txBody>
          <a:bodyPr spcFirstLastPara="1" wrap="square" lIns="0" tIns="0" rIns="0" bIns="0" anchor="t" anchorCtr="0">
            <a:noAutofit/>
          </a:bodyPr>
          <a:lstStyle/>
          <a:p>
            <a:pPr marL="0" lvl="0" indent="0" rtl="0">
              <a:spcBef>
                <a:spcPts val="0"/>
              </a:spcBef>
              <a:spcAft>
                <a:spcPts val="0"/>
              </a:spcAft>
              <a:buClr>
                <a:schemeClr val="dk1"/>
              </a:buClr>
              <a:buFont typeface="Oswald"/>
              <a:buNone/>
            </a:pPr>
            <a:r>
              <a:rPr lang="en-US" sz="3200" b="1">
                <a:solidFill>
                  <a:schemeClr val="dk1"/>
                </a:solidFill>
                <a:latin typeface="Oswald"/>
                <a:ea typeface="Oswald"/>
                <a:cs typeface="Oswald"/>
                <a:sym typeface="Oswald"/>
              </a:rPr>
              <a:t>FUNDAMENTALS OF DATABASES AND SQL</a:t>
            </a:r>
            <a:endParaRPr sz="3200" b="1">
              <a:solidFill>
                <a:schemeClr val="dk1"/>
              </a:solidFill>
              <a:latin typeface="Oswald"/>
              <a:ea typeface="Oswald"/>
              <a:cs typeface="Oswald"/>
              <a:sym typeface="Oswald"/>
            </a:endParaRPr>
          </a:p>
          <a:p>
            <a:pPr marL="0" lvl="0" indent="0" rtl="0">
              <a:lnSpc>
                <a:spcPct val="90000"/>
              </a:lnSpc>
              <a:spcBef>
                <a:spcPts val="0"/>
              </a:spcBef>
              <a:spcAft>
                <a:spcPts val="0"/>
              </a:spcAft>
              <a:buClr>
                <a:schemeClr val="dk1"/>
              </a:buClr>
              <a:buFont typeface="Oswald"/>
              <a:buNone/>
            </a:pPr>
            <a:endParaRPr sz="3400" b="1">
              <a:solidFill>
                <a:schemeClr val="dk1"/>
              </a:solidFill>
              <a:latin typeface="Oswald"/>
              <a:ea typeface="Oswald"/>
              <a:cs typeface="Oswald"/>
              <a:sym typeface="Oswald"/>
            </a:endParaRPr>
          </a:p>
        </p:txBody>
      </p:sp>
    </p:spTree>
  </p:cSld>
  <p:clrMapOvr>
    <a:masterClrMapping/>
  </p:clrMapOvr>
  <p:transition spd="med">
    <p:fade thruBlk="1"/>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434"/>
        <p:cNvGrpSpPr/>
        <p:nvPr/>
      </p:nvGrpSpPr>
      <p:grpSpPr>
        <a:xfrm>
          <a:off x="0" y="0"/>
          <a:ext cx="0" cy="0"/>
          <a:chOff x="0" y="0"/>
          <a:chExt cx="0" cy="0"/>
        </a:xfrm>
      </p:grpSpPr>
      <p:sp>
        <p:nvSpPr>
          <p:cNvPr id="1435" name="Google Shape;1435;p189"/>
          <p:cNvSpPr/>
          <p:nvPr/>
        </p:nvSpPr>
        <p:spPr>
          <a:xfrm>
            <a:off x="635000" y="1479379"/>
            <a:ext cx="11734800" cy="2806800"/>
          </a:xfrm>
          <a:prstGeom prst="rect">
            <a:avLst/>
          </a:prstGeom>
          <a:noFill/>
          <a:ln>
            <a:noFill/>
          </a:ln>
        </p:spPr>
        <p:txBody>
          <a:bodyPr spcFirstLastPara="1" wrap="square" lIns="0" tIns="0" rIns="0" bIns="0" anchor="t" anchorCtr="0">
            <a:noAutofit/>
          </a:bodyPr>
          <a:lstStyle/>
          <a:p>
            <a:pPr marL="0" marR="0" lvl="0" indent="0" algn="l" rtl="0">
              <a:lnSpc>
                <a:spcPct val="88333"/>
              </a:lnSpc>
              <a:spcBef>
                <a:spcPts val="0"/>
              </a:spcBef>
              <a:spcAft>
                <a:spcPts val="0"/>
              </a:spcAft>
              <a:buClr>
                <a:srgbClr val="000000"/>
              </a:buClr>
              <a:buFont typeface="Arial"/>
              <a:buNone/>
            </a:pPr>
            <a:endParaRPr sz="1400" b="0" i="0" u="none" strike="noStrike" cap="none">
              <a:solidFill>
                <a:srgbClr val="000000"/>
              </a:solidFill>
              <a:latin typeface="Oswald"/>
              <a:ea typeface="Oswald"/>
              <a:cs typeface="Oswald"/>
              <a:sym typeface="Oswald"/>
            </a:endParaRPr>
          </a:p>
        </p:txBody>
      </p:sp>
      <p:sp>
        <p:nvSpPr>
          <p:cNvPr id="1436" name="Google Shape;1436;p189"/>
          <p:cNvSpPr txBox="1">
            <a:spLocks noGrp="1"/>
          </p:cNvSpPr>
          <p:nvPr>
            <p:ph type="title"/>
          </p:nvPr>
        </p:nvSpPr>
        <p:spPr>
          <a:xfrm>
            <a:off x="495928" y="600230"/>
            <a:ext cx="11838716" cy="72987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FUNDAMENTALS OF DATABASES AND SQL</a:t>
            </a:r>
            <a:endParaRPr sz="3200" b="1" i="0" u="none" strike="noStrike" cap="none">
              <a:solidFill>
                <a:schemeClr val="dk1"/>
              </a:solidFill>
              <a:latin typeface="Oswald"/>
              <a:ea typeface="Oswald"/>
              <a:cs typeface="Oswald"/>
              <a:sym typeface="Oswald"/>
            </a:endParaRPr>
          </a:p>
        </p:txBody>
      </p:sp>
      <p:sp>
        <p:nvSpPr>
          <p:cNvPr id="1437" name="Google Shape;1437;p189"/>
          <p:cNvSpPr txBox="1">
            <a:spLocks noGrp="1"/>
          </p:cNvSpPr>
          <p:nvPr>
            <p:ph type="body" idx="1"/>
          </p:nvPr>
        </p:nvSpPr>
        <p:spPr>
          <a:xfrm>
            <a:off x="496834" y="1440610"/>
            <a:ext cx="11916181" cy="5184861"/>
          </a:xfrm>
          <a:prstGeom prst="rect">
            <a:avLst/>
          </a:prstGeom>
          <a:noFill/>
          <a:ln>
            <a:noFill/>
          </a:ln>
        </p:spPr>
        <p:txBody>
          <a:bodyPr spcFirstLastPara="1" wrap="square" lIns="91425" tIns="45700" rIns="91425" bIns="45700" anchor="t" anchorCtr="0">
            <a:noAutofit/>
          </a:bodyPr>
          <a:lstStyle/>
          <a:p>
            <a:pPr marL="0" marR="0" lvl="0" indent="0" algn="l" rtl="0">
              <a:lnSpc>
                <a:spcPct val="85000"/>
              </a:lnSpc>
              <a:spcBef>
                <a:spcPts val="0"/>
              </a:spcBef>
              <a:spcAft>
                <a:spcPts val="0"/>
              </a:spcAft>
              <a:buClr>
                <a:srgbClr val="FFFFFF"/>
              </a:buClr>
              <a:buFont typeface="Georgia"/>
              <a:buNone/>
            </a:pPr>
            <a:r>
              <a:rPr lang="en-US" sz="8000" b="1" i="0" u="none" strike="noStrike" cap="none">
                <a:solidFill>
                  <a:srgbClr val="FFFFFF"/>
                </a:solidFill>
                <a:latin typeface="Oswald"/>
                <a:ea typeface="Oswald"/>
                <a:cs typeface="Oswald"/>
                <a:sym typeface="Oswald"/>
              </a:rPr>
              <a:t>RESOURCES</a:t>
            </a:r>
            <a:endParaRPr/>
          </a:p>
        </p:txBody>
      </p:sp>
    </p:spTree>
  </p:cSld>
  <p:clrMapOvr>
    <a:masterClrMapping/>
  </p:clrMapOvr>
  <p:transition spd="med">
    <p:fade thruBlk="1"/>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441"/>
        <p:cNvGrpSpPr/>
        <p:nvPr/>
      </p:nvGrpSpPr>
      <p:grpSpPr>
        <a:xfrm>
          <a:off x="0" y="0"/>
          <a:ext cx="0" cy="0"/>
          <a:chOff x="0" y="0"/>
          <a:chExt cx="0" cy="0"/>
        </a:xfrm>
      </p:grpSpPr>
      <p:sp>
        <p:nvSpPr>
          <p:cNvPr id="1442" name="Google Shape;1442;p190"/>
          <p:cNvSpPr txBox="1">
            <a:spLocks noGrp="1"/>
          </p:cNvSpPr>
          <p:nvPr>
            <p:ph type="body" idx="1"/>
          </p:nvPr>
        </p:nvSpPr>
        <p:spPr>
          <a:xfrm>
            <a:off x="635000" y="2303253"/>
            <a:ext cx="11734800" cy="4376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2400">
              <a:latin typeface="Roboto Mono"/>
              <a:ea typeface="Roboto Mono"/>
              <a:cs typeface="Roboto Mono"/>
              <a:sym typeface="Roboto Mono"/>
            </a:endParaRPr>
          </a:p>
          <a:p>
            <a:pPr marL="239712" marR="0" lvl="0" indent="-214312" algn="l" rtl="0">
              <a:lnSpc>
                <a:spcPct val="100000"/>
              </a:lnSpc>
              <a:spcBef>
                <a:spcPts val="0"/>
              </a:spcBef>
              <a:spcAft>
                <a:spcPts val="0"/>
              </a:spcAft>
              <a:buClr>
                <a:schemeClr val="dk1"/>
              </a:buClr>
              <a:buSzPts val="2400"/>
              <a:buFont typeface="Georgia"/>
              <a:buChar char="●"/>
            </a:pPr>
            <a:r>
              <a:rPr lang="en-US" sz="2400">
                <a:latin typeface="Roboto Mono"/>
                <a:ea typeface="Roboto Mono"/>
                <a:cs typeface="Roboto Mono"/>
                <a:sym typeface="Roboto Mono"/>
              </a:rPr>
              <a:t> 	</a:t>
            </a:r>
            <a:r>
              <a:rPr lang="en-US" sz="2400" b="1">
                <a:solidFill>
                  <a:srgbClr val="7A1743"/>
                </a:solidFill>
                <a:latin typeface="Roboto Mono"/>
                <a:ea typeface="Roboto Mono"/>
                <a:cs typeface="Roboto Mono"/>
                <a:sym typeface="Roboto Mono"/>
              </a:rPr>
              <a:t>AND</a:t>
            </a:r>
            <a:r>
              <a:rPr lang="en-US" sz="2400">
                <a:latin typeface="Roboto Mono"/>
                <a:ea typeface="Roboto Mono"/>
                <a:cs typeface="Roboto Mono"/>
                <a:sym typeface="Roboto Mono"/>
              </a:rPr>
              <a:t>/</a:t>
            </a:r>
            <a:r>
              <a:rPr lang="en-US" sz="2400" b="1">
                <a:solidFill>
                  <a:srgbClr val="7A1743"/>
                </a:solidFill>
                <a:latin typeface="Roboto Mono"/>
                <a:ea typeface="Roboto Mono"/>
                <a:cs typeface="Roboto Mono"/>
                <a:sym typeface="Roboto Mono"/>
              </a:rPr>
              <a:t>OR</a:t>
            </a:r>
            <a:r>
              <a:rPr lang="en-US" sz="2400"/>
              <a:t>: </a:t>
            </a:r>
            <a:r>
              <a:rPr lang="en-US" sz="2400" b="0" i="0" u="sng" strike="noStrike" cap="none">
                <a:solidFill>
                  <a:schemeClr val="hlink"/>
                </a:solidFill>
                <a:latin typeface="Georgia"/>
                <a:ea typeface="Georgia"/>
                <a:cs typeface="Georgia"/>
                <a:sym typeface="Georgia"/>
                <a:hlinkClick r:id="rId3"/>
              </a:rPr>
              <a:t>https://www.techonthenet.com/sql/and_or.php</a:t>
            </a:r>
            <a:endParaRPr sz="2400"/>
          </a:p>
          <a:p>
            <a:pPr marL="239713" marR="0" lvl="0" indent="-61913" algn="l" rtl="0">
              <a:lnSpc>
                <a:spcPct val="100000"/>
              </a:lnSpc>
              <a:spcBef>
                <a:spcPts val="1200"/>
              </a:spcBef>
              <a:spcAft>
                <a:spcPts val="0"/>
              </a:spcAft>
              <a:buClr>
                <a:schemeClr val="dk1"/>
              </a:buClr>
              <a:buSzPts val="2800"/>
              <a:buFont typeface="Georgia"/>
              <a:buNone/>
            </a:pPr>
            <a:endParaRPr sz="2400" b="0" i="0" u="none" strike="noStrike" cap="none">
              <a:solidFill>
                <a:schemeClr val="dk1"/>
              </a:solidFill>
              <a:latin typeface="Georgia"/>
              <a:ea typeface="Georgia"/>
              <a:cs typeface="Georgia"/>
              <a:sym typeface="Georgia"/>
            </a:endParaRPr>
          </a:p>
          <a:p>
            <a:pPr marL="239712" marR="0" lvl="0" indent="-214312" algn="l" rtl="0">
              <a:lnSpc>
                <a:spcPct val="100000"/>
              </a:lnSpc>
              <a:spcBef>
                <a:spcPts val="1200"/>
              </a:spcBef>
              <a:spcAft>
                <a:spcPts val="0"/>
              </a:spcAft>
              <a:buClr>
                <a:schemeClr val="dk1"/>
              </a:buClr>
              <a:buSzPts val="2400"/>
              <a:buFont typeface="Georgia"/>
              <a:buChar char="●"/>
            </a:pPr>
            <a:r>
              <a:rPr lang="en-US" sz="2400">
                <a:latin typeface="Roboto Mono"/>
                <a:ea typeface="Roboto Mono"/>
                <a:cs typeface="Roboto Mono"/>
                <a:sym typeface="Roboto Mono"/>
              </a:rPr>
              <a:t> 	</a:t>
            </a:r>
            <a:r>
              <a:rPr lang="en-US" sz="2400" b="1" i="0" u="none" strike="noStrike" cap="none">
                <a:solidFill>
                  <a:srgbClr val="7A1743"/>
                </a:solidFill>
                <a:latin typeface="Roboto Mono"/>
                <a:ea typeface="Roboto Mono"/>
                <a:cs typeface="Roboto Mono"/>
                <a:sym typeface="Roboto Mono"/>
              </a:rPr>
              <a:t>CAST</a:t>
            </a:r>
            <a:r>
              <a:rPr lang="en-US" sz="2400" b="0" i="0" u="none" strike="noStrike" cap="none">
                <a:solidFill>
                  <a:schemeClr val="dk1"/>
                </a:solidFill>
                <a:latin typeface="Georgia"/>
                <a:ea typeface="Georgia"/>
                <a:cs typeface="Georgia"/>
                <a:sym typeface="Georgia"/>
              </a:rPr>
              <a:t> Function</a:t>
            </a:r>
            <a:r>
              <a:rPr lang="en-US" sz="2400"/>
              <a:t>: </a:t>
            </a:r>
            <a:r>
              <a:rPr lang="en-US" sz="2400" b="0" i="0" u="sng" strike="noStrike" cap="none">
                <a:solidFill>
                  <a:schemeClr val="hlink"/>
                </a:solidFill>
                <a:latin typeface="Georgia"/>
                <a:ea typeface="Georgia"/>
                <a:cs typeface="Georgia"/>
                <a:sym typeface="Georgia"/>
                <a:hlinkClick r:id="rId4"/>
              </a:rPr>
              <a:t>https://msdn.microsoft.com/en-us/library/ms187928.aspx</a:t>
            </a:r>
            <a:endParaRPr sz="2400" b="0" i="0" u="sng" strike="noStrike" cap="none">
              <a:solidFill>
                <a:schemeClr val="hlink"/>
              </a:solidFill>
              <a:latin typeface="Georgia"/>
              <a:ea typeface="Georgia"/>
              <a:cs typeface="Georgia"/>
              <a:sym typeface="Georgia"/>
              <a:hlinkClick r:id="rId4"/>
            </a:endParaRPr>
          </a:p>
        </p:txBody>
      </p:sp>
      <p:sp>
        <p:nvSpPr>
          <p:cNvPr id="1443" name="Google Shape;1443;p190"/>
          <p:cNvSpPr txBox="1">
            <a:spLocks noGrp="1"/>
          </p:cNvSpPr>
          <p:nvPr>
            <p:ph type="title"/>
          </p:nvPr>
        </p:nvSpPr>
        <p:spPr>
          <a:xfrm>
            <a:off x="495926" y="648729"/>
            <a:ext cx="11873873" cy="617838"/>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FUNDAMENTALS OF DATABASES AND SQL</a:t>
            </a:r>
            <a:endParaRPr sz="3200" b="1" i="0" u="none" strike="noStrike" cap="none">
              <a:solidFill>
                <a:schemeClr val="dk1"/>
              </a:solidFill>
              <a:latin typeface="Oswald"/>
              <a:ea typeface="Oswald"/>
              <a:cs typeface="Oswald"/>
              <a:sym typeface="Oswald"/>
            </a:endParaRPr>
          </a:p>
        </p:txBody>
      </p:sp>
      <p:sp>
        <p:nvSpPr>
          <p:cNvPr id="1444" name="Google Shape;1444;p190"/>
          <p:cNvSpPr txBox="1">
            <a:spLocks noGrp="1"/>
          </p:cNvSpPr>
          <p:nvPr>
            <p:ph type="body" idx="2"/>
          </p:nvPr>
        </p:nvSpPr>
        <p:spPr>
          <a:xfrm>
            <a:off x="495926" y="1393793"/>
            <a:ext cx="11873873" cy="72434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Font typeface="Georgia"/>
              <a:buNone/>
            </a:pPr>
            <a:r>
              <a:rPr lang="en-US" sz="5400" b="1" i="0" u="none" strike="noStrike" cap="none">
                <a:solidFill>
                  <a:schemeClr val="dk1"/>
                </a:solidFill>
                <a:latin typeface="Oswald"/>
                <a:ea typeface="Oswald"/>
                <a:cs typeface="Oswald"/>
                <a:sym typeface="Oswald"/>
              </a:rPr>
              <a:t>RESOURCES</a:t>
            </a:r>
            <a:endParaRPr sz="5400" b="1" i="0" u="none" strike="noStrike" cap="none">
              <a:solidFill>
                <a:schemeClr val="dk1"/>
              </a:solidFill>
              <a:latin typeface="Oswald"/>
              <a:ea typeface="Oswald"/>
              <a:cs typeface="Oswald"/>
              <a:sym typeface="Oswald"/>
            </a:endParaRPr>
          </a:p>
        </p:txBody>
      </p:sp>
    </p:spTree>
  </p:cSld>
  <p:clrMapOvr>
    <a:masterClrMapping/>
  </p:clrMapOvr>
  <p:transition spd="med">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p155"/>
          <p:cNvSpPr txBox="1">
            <a:spLocks noGrp="1"/>
          </p:cNvSpPr>
          <p:nvPr>
            <p:ph type="title"/>
          </p:nvPr>
        </p:nvSpPr>
        <p:spPr>
          <a:xfrm>
            <a:off x="495928" y="600230"/>
            <a:ext cx="11838716" cy="729871"/>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chemeClr val="dk1"/>
              </a:buClr>
              <a:buFont typeface="Oswald"/>
              <a:buNone/>
            </a:pPr>
            <a:r>
              <a:rPr lang="en-US"/>
              <a:t>FUNDAMENTALS </a:t>
            </a:r>
            <a:r>
              <a:rPr lang="en-US" sz="3200" b="1" i="0" u="none" strike="noStrike" cap="none">
                <a:solidFill>
                  <a:schemeClr val="dk1"/>
                </a:solidFill>
                <a:latin typeface="Oswald"/>
                <a:ea typeface="Oswald"/>
                <a:cs typeface="Oswald"/>
                <a:sym typeface="Oswald"/>
              </a:rPr>
              <a:t>OF DATABASES AND SQL</a:t>
            </a:r>
            <a:endParaRPr sz="3200" b="1" i="0" u="none" strike="noStrike" cap="none">
              <a:solidFill>
                <a:schemeClr val="dk1"/>
              </a:solidFill>
              <a:latin typeface="Oswald"/>
              <a:ea typeface="Oswald"/>
              <a:cs typeface="Oswald"/>
              <a:sym typeface="Oswald"/>
            </a:endParaRPr>
          </a:p>
        </p:txBody>
      </p:sp>
      <p:sp>
        <p:nvSpPr>
          <p:cNvPr id="1182" name="Google Shape;1182;p155"/>
          <p:cNvSpPr txBox="1">
            <a:spLocks noGrp="1"/>
          </p:cNvSpPr>
          <p:nvPr>
            <p:ph type="body" idx="1"/>
          </p:nvPr>
        </p:nvSpPr>
        <p:spPr>
          <a:xfrm>
            <a:off x="496834" y="1440610"/>
            <a:ext cx="11916181" cy="5184861"/>
          </a:xfrm>
          <a:prstGeom prst="rect">
            <a:avLst/>
          </a:prstGeom>
          <a:noFill/>
          <a:ln>
            <a:noFill/>
          </a:ln>
        </p:spPr>
        <p:txBody>
          <a:bodyPr spcFirstLastPara="1" wrap="square" lIns="91425" tIns="45700" rIns="91425" bIns="45700" anchor="t" anchorCtr="0">
            <a:noAutofit/>
          </a:bodyPr>
          <a:lstStyle/>
          <a:p>
            <a:pPr marL="0" marR="0" lvl="0" indent="0" algn="l" rtl="0">
              <a:lnSpc>
                <a:spcPct val="85000"/>
              </a:lnSpc>
              <a:spcBef>
                <a:spcPts val="0"/>
              </a:spcBef>
              <a:spcAft>
                <a:spcPts val="0"/>
              </a:spcAft>
              <a:buClr>
                <a:schemeClr val="lt1"/>
              </a:buClr>
              <a:buFont typeface="Georgia"/>
              <a:buNone/>
            </a:pPr>
            <a:r>
              <a:rPr lang="en-US" sz="8000" b="1" i="0" u="none" strike="noStrike" cap="none">
                <a:solidFill>
                  <a:schemeClr val="lt1"/>
                </a:solidFill>
                <a:latin typeface="Oswald"/>
                <a:ea typeface="Oswald"/>
                <a:cs typeface="Oswald"/>
                <a:sym typeface="Oswald"/>
              </a:rPr>
              <a:t>INTRODUCTION</a:t>
            </a:r>
            <a:endParaRPr sz="8000" b="1" i="0" u="none" strike="noStrike" cap="none">
              <a:solidFill>
                <a:schemeClr val="lt1"/>
              </a:solidFill>
              <a:latin typeface="Oswald"/>
              <a:ea typeface="Oswald"/>
              <a:cs typeface="Oswald"/>
              <a:sym typeface="Oswald"/>
            </a:endParaRPr>
          </a:p>
        </p:txBody>
      </p:sp>
    </p:spTree>
  </p:cSld>
  <p:clrMapOvr>
    <a:masterClrMapping/>
  </p:clrMapOvr>
  <p:transition spd="med">
    <p:fade thruBlk="1"/>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AFC0"/>
        </a:solidFill>
        <a:effectLst/>
      </p:bgPr>
    </p:bg>
    <p:spTree>
      <p:nvGrpSpPr>
        <p:cNvPr id="1" name="Shape 1448"/>
        <p:cNvGrpSpPr/>
        <p:nvPr/>
      </p:nvGrpSpPr>
      <p:grpSpPr>
        <a:xfrm>
          <a:off x="0" y="0"/>
          <a:ext cx="0" cy="0"/>
          <a:chOff x="0" y="0"/>
          <a:chExt cx="0" cy="0"/>
        </a:xfrm>
      </p:grpSpPr>
      <p:sp>
        <p:nvSpPr>
          <p:cNvPr id="1449" name="Google Shape;1449;p191"/>
          <p:cNvSpPr/>
          <p:nvPr/>
        </p:nvSpPr>
        <p:spPr>
          <a:xfrm>
            <a:off x="635000" y="1582928"/>
            <a:ext cx="11734800" cy="1612800"/>
          </a:xfrm>
          <a:prstGeom prst="rect">
            <a:avLst/>
          </a:prstGeom>
          <a:noFill/>
          <a:ln>
            <a:noFill/>
          </a:ln>
        </p:spPr>
        <p:txBody>
          <a:bodyPr spcFirstLastPara="1" wrap="square" lIns="0" tIns="0" rIns="0" bIns="0" anchor="t" anchorCtr="0">
            <a:noAutofit/>
          </a:bodyPr>
          <a:lstStyle/>
          <a:p>
            <a:pPr marL="0" marR="0" lvl="0" indent="0" algn="l" rtl="0">
              <a:lnSpc>
                <a:spcPct val="75000"/>
              </a:lnSpc>
              <a:spcBef>
                <a:spcPts val="0"/>
              </a:spcBef>
              <a:spcAft>
                <a:spcPts val="0"/>
              </a:spcAft>
              <a:buClr>
                <a:srgbClr val="FFFFFF"/>
              </a:buClr>
              <a:buFont typeface="Oswald"/>
              <a:buNone/>
            </a:pPr>
            <a:r>
              <a:rPr lang="en-US" sz="8000" b="1" i="0" u="none" strike="noStrike" cap="none">
                <a:solidFill>
                  <a:srgbClr val="FFFFFF"/>
                </a:solidFill>
                <a:latin typeface="Oswald"/>
                <a:ea typeface="Oswald"/>
                <a:cs typeface="Oswald"/>
                <a:sym typeface="Oswald"/>
              </a:rPr>
              <a:t>EXIT TICKET </a:t>
            </a:r>
            <a:endParaRPr sz="1400"/>
          </a:p>
          <a:p>
            <a:pPr marL="0" marR="0" lvl="0" indent="0" algn="l" rtl="0">
              <a:lnSpc>
                <a:spcPct val="75000"/>
              </a:lnSpc>
              <a:spcBef>
                <a:spcPts val="0"/>
              </a:spcBef>
              <a:spcAft>
                <a:spcPts val="0"/>
              </a:spcAft>
              <a:buClr>
                <a:srgbClr val="000000"/>
              </a:buClr>
              <a:buFont typeface="Arial"/>
              <a:buNone/>
            </a:pPr>
            <a:endParaRPr sz="9000" b="1" i="0" u="none" strike="noStrike" cap="none">
              <a:solidFill>
                <a:srgbClr val="FFFFFF"/>
              </a:solidFill>
              <a:latin typeface="Impact"/>
              <a:ea typeface="Impact"/>
              <a:cs typeface="Impact"/>
              <a:sym typeface="Impact"/>
            </a:endParaRPr>
          </a:p>
        </p:txBody>
      </p:sp>
      <p:cxnSp>
        <p:nvCxnSpPr>
          <p:cNvPr id="1450" name="Google Shape;1450;p191"/>
          <p:cNvCxnSpPr/>
          <p:nvPr/>
        </p:nvCxnSpPr>
        <p:spPr>
          <a:xfrm>
            <a:off x="635000" y="635000"/>
            <a:ext cx="11734800" cy="0"/>
          </a:xfrm>
          <a:prstGeom prst="straightConnector1">
            <a:avLst/>
          </a:prstGeom>
          <a:noFill/>
          <a:ln w="12700" cap="flat" cmpd="sng">
            <a:solidFill>
              <a:srgbClr val="FFFFFF"/>
            </a:solidFill>
            <a:prstDash val="solid"/>
            <a:miter lim="8000"/>
            <a:headEnd type="none" w="sm" len="sm"/>
            <a:tailEnd type="none" w="sm" len="sm"/>
          </a:ln>
        </p:spPr>
      </p:cxnSp>
      <p:cxnSp>
        <p:nvCxnSpPr>
          <p:cNvPr id="1451" name="Google Shape;1451;p191"/>
          <p:cNvCxnSpPr/>
          <p:nvPr/>
        </p:nvCxnSpPr>
        <p:spPr>
          <a:xfrm>
            <a:off x="635000" y="1219200"/>
            <a:ext cx="11734800" cy="0"/>
          </a:xfrm>
          <a:prstGeom prst="straightConnector1">
            <a:avLst/>
          </a:prstGeom>
          <a:noFill/>
          <a:ln w="12700" cap="flat" cmpd="sng">
            <a:solidFill>
              <a:srgbClr val="FFFFFF"/>
            </a:solidFill>
            <a:prstDash val="solid"/>
            <a:miter lim="8000"/>
            <a:headEnd type="none" w="sm" len="sm"/>
            <a:tailEnd type="none" w="sm" len="sm"/>
          </a:ln>
        </p:spPr>
      </p:cxnSp>
      <p:sp>
        <p:nvSpPr>
          <p:cNvPr id="1452" name="Google Shape;1452;p191"/>
          <p:cNvSpPr/>
          <p:nvPr/>
        </p:nvSpPr>
        <p:spPr>
          <a:xfrm>
            <a:off x="624627" y="684903"/>
            <a:ext cx="7722000" cy="432000"/>
          </a:xfrm>
          <a:prstGeom prst="rect">
            <a:avLst/>
          </a:prstGeom>
          <a:noFill/>
          <a:ln>
            <a:noFill/>
          </a:ln>
        </p:spPr>
        <p:txBody>
          <a:bodyPr spcFirstLastPara="1" wrap="square" lIns="0" tIns="0" rIns="0" bIns="0" anchor="t" anchorCtr="0">
            <a:noAutofit/>
          </a:bodyPr>
          <a:lstStyle/>
          <a:p>
            <a:pPr marL="0" lvl="0" indent="0" rtl="0">
              <a:spcBef>
                <a:spcPts val="0"/>
              </a:spcBef>
              <a:spcAft>
                <a:spcPts val="0"/>
              </a:spcAft>
              <a:buClr>
                <a:schemeClr val="dk1"/>
              </a:buClr>
              <a:buFont typeface="Oswald"/>
              <a:buNone/>
            </a:pPr>
            <a:r>
              <a:rPr lang="en-US" sz="3200" b="1">
                <a:solidFill>
                  <a:schemeClr val="dk1"/>
                </a:solidFill>
                <a:latin typeface="Oswald"/>
                <a:ea typeface="Oswald"/>
                <a:cs typeface="Oswald"/>
                <a:sym typeface="Oswald"/>
              </a:rPr>
              <a:t>FUNDAMENTALS OF DATABASES AND SQL</a:t>
            </a:r>
            <a:endParaRPr sz="3200" b="1">
              <a:solidFill>
                <a:schemeClr val="dk1"/>
              </a:solidFill>
              <a:latin typeface="Oswald"/>
              <a:ea typeface="Oswald"/>
              <a:cs typeface="Oswald"/>
              <a:sym typeface="Oswald"/>
            </a:endParaRPr>
          </a:p>
          <a:p>
            <a:pPr marL="0" lvl="0" indent="0" rtl="0">
              <a:lnSpc>
                <a:spcPct val="90000"/>
              </a:lnSpc>
              <a:spcBef>
                <a:spcPts val="0"/>
              </a:spcBef>
              <a:spcAft>
                <a:spcPts val="0"/>
              </a:spcAft>
              <a:buClr>
                <a:schemeClr val="dk1"/>
              </a:buClr>
              <a:buFont typeface="Oswald"/>
              <a:buNone/>
            </a:pPr>
            <a:endParaRPr sz="3400" b="1">
              <a:solidFill>
                <a:schemeClr val="dk1"/>
              </a:solidFill>
              <a:latin typeface="Oswald"/>
              <a:ea typeface="Oswald"/>
              <a:cs typeface="Oswald"/>
              <a:sym typeface="Oswald"/>
            </a:endParaRPr>
          </a:p>
          <a:p>
            <a:pPr marL="0" marR="0" lvl="0" indent="0" algn="l" rtl="0">
              <a:lnSpc>
                <a:spcPct val="114285"/>
              </a:lnSpc>
              <a:spcBef>
                <a:spcPts val="0"/>
              </a:spcBef>
              <a:spcAft>
                <a:spcPts val="0"/>
              </a:spcAft>
              <a:buClr>
                <a:srgbClr val="000000"/>
              </a:buClr>
              <a:buFont typeface="Oswald"/>
              <a:buNone/>
            </a:pPr>
            <a:endParaRPr sz="3300" b="1">
              <a:solidFill>
                <a:schemeClr val="dk1"/>
              </a:solidFill>
              <a:latin typeface="Oswald"/>
              <a:ea typeface="Oswald"/>
              <a:cs typeface="Oswald"/>
              <a:sym typeface="Oswald"/>
            </a:endParaRPr>
          </a:p>
        </p:txBody>
      </p:sp>
      <p:sp>
        <p:nvSpPr>
          <p:cNvPr id="1453" name="Google Shape;1453;p191"/>
          <p:cNvSpPr/>
          <p:nvPr/>
        </p:nvSpPr>
        <p:spPr>
          <a:xfrm>
            <a:off x="3113900" y="4078875"/>
            <a:ext cx="7722000" cy="432000"/>
          </a:xfrm>
          <a:prstGeom prst="rect">
            <a:avLst/>
          </a:prstGeom>
          <a:noFill/>
          <a:ln>
            <a:noFill/>
          </a:ln>
        </p:spPr>
        <p:txBody>
          <a:bodyPr spcFirstLastPara="1" wrap="square" lIns="0" tIns="0" rIns="0" bIns="0" anchor="t" anchorCtr="0">
            <a:noAutofit/>
          </a:bodyPr>
          <a:lstStyle/>
          <a:p>
            <a:pPr marL="0" marR="0" lvl="0" indent="0" algn="l" rtl="0">
              <a:lnSpc>
                <a:spcPct val="114285"/>
              </a:lnSpc>
              <a:spcBef>
                <a:spcPts val="0"/>
              </a:spcBef>
              <a:spcAft>
                <a:spcPts val="0"/>
              </a:spcAft>
              <a:buClr>
                <a:srgbClr val="000000"/>
              </a:buClr>
              <a:buFont typeface="Oswald"/>
              <a:buNone/>
            </a:pPr>
            <a:r>
              <a:rPr lang="en-US" sz="2900" b="1" i="0" u="none" strike="noStrike" cap="none">
                <a:solidFill>
                  <a:srgbClr val="000000"/>
                </a:solidFill>
                <a:latin typeface="Oswald"/>
                <a:ea typeface="Oswald"/>
                <a:cs typeface="Oswald"/>
                <a:sym typeface="Oswald"/>
              </a:rPr>
              <a:t>DON’T FORGET TO FILL OUT YOUR EXIT TICKET!</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6"/>
        <p:cNvGrpSpPr/>
        <p:nvPr/>
      </p:nvGrpSpPr>
      <p:grpSpPr>
        <a:xfrm>
          <a:off x="0" y="0"/>
          <a:ext cx="0" cy="0"/>
          <a:chOff x="0" y="0"/>
          <a:chExt cx="0" cy="0"/>
        </a:xfrm>
      </p:grpSpPr>
      <p:grpSp>
        <p:nvGrpSpPr>
          <p:cNvPr id="1187" name="Google Shape;1187;p156"/>
          <p:cNvGrpSpPr/>
          <p:nvPr/>
        </p:nvGrpSpPr>
        <p:grpSpPr>
          <a:xfrm>
            <a:off x="2034253" y="1459502"/>
            <a:ext cx="8889096" cy="5019965"/>
            <a:chOff x="1987154" y="1416361"/>
            <a:chExt cx="8904555" cy="5028696"/>
          </a:xfrm>
        </p:grpSpPr>
        <p:pic>
          <p:nvPicPr>
            <p:cNvPr id="1188" name="Google Shape;1188;p156"/>
            <p:cNvPicPr preferRelativeResize="0"/>
            <p:nvPr/>
          </p:nvPicPr>
          <p:blipFill rotWithShape="1">
            <a:blip r:embed="rId3">
              <a:alphaModFix/>
            </a:blip>
            <a:srcRect/>
            <a:stretch/>
          </p:blipFill>
          <p:spPr>
            <a:xfrm>
              <a:off x="1987154" y="1416361"/>
              <a:ext cx="8904555" cy="5028696"/>
            </a:xfrm>
            <a:prstGeom prst="rect">
              <a:avLst/>
            </a:prstGeom>
            <a:noFill/>
            <a:ln>
              <a:noFill/>
            </a:ln>
          </p:spPr>
        </p:pic>
        <p:pic>
          <p:nvPicPr>
            <p:cNvPr id="1189" name="Google Shape;1189;p156" descr="Image result for forrester research logo"/>
            <p:cNvPicPr preferRelativeResize="0"/>
            <p:nvPr/>
          </p:nvPicPr>
          <p:blipFill rotWithShape="1">
            <a:blip r:embed="rId4">
              <a:alphaModFix/>
            </a:blip>
            <a:srcRect/>
            <a:stretch/>
          </p:blipFill>
          <p:spPr>
            <a:xfrm>
              <a:off x="7077020" y="5114247"/>
              <a:ext cx="2831660" cy="1155450"/>
            </a:xfrm>
            <a:prstGeom prst="rect">
              <a:avLst/>
            </a:prstGeom>
            <a:noFill/>
            <a:ln>
              <a:noFill/>
            </a:ln>
          </p:spPr>
        </p:pic>
        <p:sp>
          <p:nvSpPr>
            <p:cNvPr id="1190" name="Google Shape;1190;p156"/>
            <p:cNvSpPr/>
            <p:nvPr/>
          </p:nvSpPr>
          <p:spPr>
            <a:xfrm>
              <a:off x="9409471" y="4070555"/>
              <a:ext cx="157316" cy="157316"/>
            </a:xfrm>
            <a:prstGeom prst="ellipse">
              <a:avLst/>
            </a:prstGeom>
            <a:solidFill>
              <a:srgbClr val="67BB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796" b="0" i="0" u="none" strike="noStrike" cap="none">
                <a:solidFill>
                  <a:schemeClr val="lt1"/>
                </a:solidFill>
                <a:latin typeface="Arial"/>
                <a:ea typeface="Arial"/>
                <a:cs typeface="Arial"/>
                <a:sym typeface="Arial"/>
              </a:endParaRPr>
            </a:p>
          </p:txBody>
        </p:sp>
      </p:grpSp>
      <p:pic>
        <p:nvPicPr>
          <p:cNvPr id="1191" name="Google Shape;1191;p156"/>
          <p:cNvPicPr preferRelativeResize="0"/>
          <p:nvPr/>
        </p:nvPicPr>
        <p:blipFill rotWithShape="1">
          <a:blip r:embed="rId5">
            <a:alphaModFix/>
          </a:blip>
          <a:srcRect/>
          <a:stretch/>
        </p:blipFill>
        <p:spPr>
          <a:xfrm>
            <a:off x="2034253" y="1454090"/>
            <a:ext cx="8889096" cy="4966081"/>
          </a:xfrm>
          <a:prstGeom prst="rect">
            <a:avLst/>
          </a:prstGeom>
          <a:noFill/>
          <a:ln>
            <a:noFill/>
          </a:ln>
        </p:spPr>
      </p:pic>
      <p:grpSp>
        <p:nvGrpSpPr>
          <p:cNvPr id="1192" name="Google Shape;1192;p156"/>
          <p:cNvGrpSpPr/>
          <p:nvPr/>
        </p:nvGrpSpPr>
        <p:grpSpPr>
          <a:xfrm>
            <a:off x="2034253" y="1452049"/>
            <a:ext cx="8889096" cy="4925592"/>
            <a:chOff x="531935" y="387016"/>
            <a:chExt cx="11851962" cy="6567366"/>
          </a:xfrm>
        </p:grpSpPr>
        <p:pic>
          <p:nvPicPr>
            <p:cNvPr id="1193" name="Google Shape;1193;p156"/>
            <p:cNvPicPr preferRelativeResize="0"/>
            <p:nvPr/>
          </p:nvPicPr>
          <p:blipFill rotWithShape="1">
            <a:blip r:embed="rId6">
              <a:alphaModFix/>
            </a:blip>
            <a:srcRect/>
            <a:stretch/>
          </p:blipFill>
          <p:spPr>
            <a:xfrm>
              <a:off x="531935" y="387016"/>
              <a:ext cx="11851962" cy="6567366"/>
            </a:xfrm>
            <a:prstGeom prst="rect">
              <a:avLst/>
            </a:prstGeom>
            <a:noFill/>
            <a:ln>
              <a:noFill/>
            </a:ln>
          </p:spPr>
        </p:pic>
        <p:sp>
          <p:nvSpPr>
            <p:cNvPr id="1194" name="Google Shape;1194;p156"/>
            <p:cNvSpPr txBox="1"/>
            <p:nvPr/>
          </p:nvSpPr>
          <p:spPr>
            <a:xfrm>
              <a:off x="4547461" y="3718373"/>
              <a:ext cx="3691322" cy="942383"/>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27FB6"/>
                </a:buClr>
                <a:buFont typeface="Arial"/>
                <a:buNone/>
              </a:pPr>
              <a:r>
                <a:rPr lang="en-US" sz="3993" b="1" i="0" u="none" strike="noStrike" cap="none">
                  <a:solidFill>
                    <a:srgbClr val="227FB6"/>
                  </a:solidFill>
                  <a:latin typeface="Arial"/>
                  <a:ea typeface="Arial"/>
                  <a:cs typeface="Arial"/>
                  <a:sym typeface="Arial"/>
                </a:rPr>
                <a:t>Analysts</a:t>
              </a:r>
              <a:endParaRPr/>
            </a:p>
          </p:txBody>
        </p:sp>
      </p:grpSp>
      <p:grpSp>
        <p:nvGrpSpPr>
          <p:cNvPr id="1195" name="Google Shape;1195;p156"/>
          <p:cNvGrpSpPr/>
          <p:nvPr/>
        </p:nvGrpSpPr>
        <p:grpSpPr>
          <a:xfrm>
            <a:off x="2042445" y="1452342"/>
            <a:ext cx="8889096" cy="5036660"/>
            <a:chOff x="531935" y="387015"/>
            <a:chExt cx="11851962" cy="6715454"/>
          </a:xfrm>
        </p:grpSpPr>
        <p:pic>
          <p:nvPicPr>
            <p:cNvPr id="1196" name="Google Shape;1196;p156"/>
            <p:cNvPicPr preferRelativeResize="0"/>
            <p:nvPr/>
          </p:nvPicPr>
          <p:blipFill rotWithShape="1">
            <a:blip r:embed="rId7">
              <a:alphaModFix/>
            </a:blip>
            <a:srcRect/>
            <a:stretch/>
          </p:blipFill>
          <p:spPr>
            <a:xfrm>
              <a:off x="531935" y="387015"/>
              <a:ext cx="11851962" cy="6647411"/>
            </a:xfrm>
            <a:prstGeom prst="rect">
              <a:avLst/>
            </a:prstGeom>
            <a:noFill/>
            <a:ln>
              <a:noFill/>
            </a:ln>
          </p:spPr>
        </p:pic>
        <p:pic>
          <p:nvPicPr>
            <p:cNvPr id="1197" name="Google Shape;1197;p156"/>
            <p:cNvPicPr preferRelativeResize="0"/>
            <p:nvPr/>
          </p:nvPicPr>
          <p:blipFill rotWithShape="1">
            <a:blip r:embed="rId8">
              <a:alphaModFix/>
            </a:blip>
            <a:srcRect/>
            <a:stretch/>
          </p:blipFill>
          <p:spPr>
            <a:xfrm>
              <a:off x="531935" y="5264583"/>
              <a:ext cx="11851962" cy="1837886"/>
            </a:xfrm>
            <a:prstGeom prst="rect">
              <a:avLst/>
            </a:prstGeom>
            <a:noFill/>
            <a:ln>
              <a:noFill/>
            </a:ln>
          </p:spPr>
        </p:pic>
      </p:grpSp>
      <p:sp>
        <p:nvSpPr>
          <p:cNvPr id="1198" name="Google Shape;1198;p156"/>
          <p:cNvSpPr txBox="1">
            <a:spLocks noGrp="1"/>
          </p:cNvSpPr>
          <p:nvPr>
            <p:ph type="title"/>
          </p:nvPr>
        </p:nvSpPr>
        <p:spPr>
          <a:xfrm>
            <a:off x="497380" y="605301"/>
            <a:ext cx="11216640" cy="71604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DATA ANALYTICS: AGILE WRANGLING</a:t>
            </a:r>
            <a:endParaRPr sz="3200" b="1" i="0" u="none" strike="noStrike" cap="none">
              <a:solidFill>
                <a:schemeClr val="dk1"/>
              </a:solidFill>
              <a:latin typeface="Oswald"/>
              <a:ea typeface="Oswald"/>
              <a:cs typeface="Oswald"/>
              <a:sym typeface="Oswald"/>
            </a:endParaRPr>
          </a:p>
        </p:txBody>
      </p:sp>
    </p:spTree>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195"/>
                                        </p:tgtEl>
                                      </p:cBhvr>
                                    </p:animEffect>
                                    <p:set>
                                      <p:cBhvr>
                                        <p:cTn id="7" dur="1" fill="hold">
                                          <p:stCondLst>
                                            <p:cond delay="500"/>
                                          </p:stCondLst>
                                        </p:cTn>
                                        <p:tgtEl>
                                          <p:spTgt spid="119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192"/>
                                        </p:tgtEl>
                                      </p:cBhvr>
                                    </p:animEffect>
                                    <p:set>
                                      <p:cBhvr>
                                        <p:cTn id="12" dur="1" fill="hold">
                                          <p:stCondLst>
                                            <p:cond delay="500"/>
                                          </p:stCondLst>
                                        </p:cTn>
                                        <p:tgtEl>
                                          <p:spTgt spid="119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1191"/>
                                        </p:tgtEl>
                                      </p:cBhvr>
                                    </p:animEffect>
                                    <p:set>
                                      <p:cBhvr>
                                        <p:cTn id="17" dur="1" fill="hold">
                                          <p:stCondLst>
                                            <p:cond delay="500"/>
                                          </p:stCondLst>
                                        </p:cTn>
                                        <p:tgtEl>
                                          <p:spTgt spid="119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3" name="Google Shape;1203;p157"/>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0" i="0" u="none" strike="noStrike" cap="none">
                <a:solidFill>
                  <a:schemeClr val="dk1"/>
                </a:solidFill>
              </a:rPr>
              <a:t>BASIC SQL</a:t>
            </a:r>
            <a:endParaRPr sz="3200" b="0" i="0" u="none" strike="noStrike" cap="none">
              <a:solidFill>
                <a:schemeClr val="dk1"/>
              </a:solidFill>
            </a:endParaRPr>
          </a:p>
        </p:txBody>
      </p:sp>
      <p:sp>
        <p:nvSpPr>
          <p:cNvPr id="1204" name="Google Shape;1204;p157"/>
          <p:cNvSpPr txBox="1">
            <a:spLocks noGrp="1"/>
          </p:cNvSpPr>
          <p:nvPr>
            <p:ph type="body" idx="1"/>
          </p:nvPr>
        </p:nvSpPr>
        <p:spPr>
          <a:xfrm>
            <a:off x="591720" y="1477053"/>
            <a:ext cx="11637223" cy="5108021"/>
          </a:xfrm>
          <a:prstGeom prst="rect">
            <a:avLst/>
          </a:prstGeom>
          <a:noFill/>
          <a:ln>
            <a:noFill/>
          </a:ln>
        </p:spPr>
        <p:txBody>
          <a:bodyPr spcFirstLastPara="1" wrap="square" lIns="91425" tIns="45700" rIns="91425" bIns="45700" anchor="t" anchorCtr="0">
            <a:noAutofit/>
          </a:bodyPr>
          <a:lstStyle/>
          <a:p>
            <a:pPr marL="0" marR="0" lvl="0" indent="0" algn="l" rtl="0">
              <a:lnSpc>
                <a:spcPct val="104000"/>
              </a:lnSpc>
              <a:spcBef>
                <a:spcPts val="0"/>
              </a:spcBef>
              <a:spcAft>
                <a:spcPts val="0"/>
              </a:spcAft>
              <a:buNone/>
            </a:pPr>
            <a:r>
              <a:rPr lang="en-US" sz="2400" b="1" i="0" u="none" strike="noStrike" cap="none">
                <a:solidFill>
                  <a:schemeClr val="dk1"/>
                </a:solidFill>
              </a:rPr>
              <a:t>SQL</a:t>
            </a:r>
            <a:r>
              <a:rPr lang="en-US" sz="2400" b="0" i="0" u="none" strike="noStrike" cap="none">
                <a:solidFill>
                  <a:schemeClr val="dk1"/>
                </a:solidFill>
                <a:latin typeface="Georgia"/>
                <a:ea typeface="Georgia"/>
                <a:cs typeface="Georgia"/>
                <a:sym typeface="Georgia"/>
              </a:rPr>
              <a:t> (pronounced: </a:t>
            </a:r>
            <a:r>
              <a:rPr lang="en-US" sz="2400"/>
              <a:t>“</a:t>
            </a:r>
            <a:r>
              <a:rPr lang="en-US" sz="2400" b="0" i="0" u="none" strike="noStrike" cap="none">
                <a:solidFill>
                  <a:schemeClr val="dk1"/>
                </a:solidFill>
                <a:latin typeface="Georgia"/>
                <a:ea typeface="Georgia"/>
                <a:cs typeface="Georgia"/>
                <a:sym typeface="Georgia"/>
              </a:rPr>
              <a:t>si</a:t>
            </a:r>
            <a:r>
              <a:rPr lang="en-US" sz="2400"/>
              <a:t>-</a:t>
            </a:r>
            <a:r>
              <a:rPr lang="en-US" sz="2400" b="0" i="0" u="none" strike="noStrike" cap="none">
                <a:solidFill>
                  <a:schemeClr val="dk1"/>
                </a:solidFill>
                <a:latin typeface="Georgia"/>
                <a:ea typeface="Georgia"/>
                <a:cs typeface="Georgia"/>
                <a:sym typeface="Georgia"/>
              </a:rPr>
              <a:t>kw</a:t>
            </a:r>
            <a:r>
              <a:rPr lang="en-US" sz="2400"/>
              <a:t>e</a:t>
            </a:r>
            <a:r>
              <a:rPr lang="en-US" sz="2400" b="0" i="0" u="none" strike="noStrike" cap="none">
                <a:solidFill>
                  <a:schemeClr val="dk1"/>
                </a:solidFill>
                <a:latin typeface="Georgia"/>
                <a:ea typeface="Georgia"/>
                <a:cs typeface="Georgia"/>
                <a:sym typeface="Georgia"/>
              </a:rPr>
              <a:t>l</a:t>
            </a:r>
            <a:r>
              <a:rPr lang="en-US" sz="2400"/>
              <a:t>”</a:t>
            </a:r>
            <a:r>
              <a:rPr lang="en-US" sz="2400" b="0" i="0" u="none" strike="noStrike" cap="none">
                <a:solidFill>
                  <a:schemeClr val="dk1"/>
                </a:solidFill>
                <a:latin typeface="Georgia"/>
                <a:ea typeface="Georgia"/>
                <a:cs typeface="Georgia"/>
                <a:sym typeface="Georgia"/>
              </a:rPr>
              <a:t>) is short for </a:t>
            </a:r>
            <a:r>
              <a:rPr lang="en-US" sz="2400"/>
              <a:t>s</a:t>
            </a:r>
            <a:r>
              <a:rPr lang="en-US" sz="2400" b="0" i="0" u="none" strike="noStrike" cap="none">
                <a:solidFill>
                  <a:schemeClr val="dk1"/>
                </a:solidFill>
                <a:latin typeface="Georgia"/>
                <a:ea typeface="Georgia"/>
                <a:cs typeface="Georgia"/>
                <a:sym typeface="Georgia"/>
              </a:rPr>
              <a:t>tructured </a:t>
            </a:r>
            <a:r>
              <a:rPr lang="en-US" sz="2400"/>
              <a:t>q</a:t>
            </a:r>
            <a:r>
              <a:rPr lang="en-US" sz="2400" b="0" i="0" u="none" strike="noStrike" cap="none">
                <a:solidFill>
                  <a:schemeClr val="dk1"/>
                </a:solidFill>
                <a:latin typeface="Georgia"/>
                <a:ea typeface="Georgia"/>
                <a:cs typeface="Georgia"/>
                <a:sym typeface="Georgia"/>
              </a:rPr>
              <a:t>uery </a:t>
            </a:r>
            <a:r>
              <a:rPr lang="en-US" sz="2400"/>
              <a:t>l</a:t>
            </a:r>
            <a:r>
              <a:rPr lang="en-US" sz="2400" b="0" i="0" u="none" strike="noStrike" cap="none">
                <a:solidFill>
                  <a:schemeClr val="dk1"/>
                </a:solidFill>
                <a:latin typeface="Georgia"/>
                <a:ea typeface="Georgia"/>
                <a:cs typeface="Georgia"/>
                <a:sym typeface="Georgia"/>
              </a:rPr>
              <a:t>anguage. </a:t>
            </a:r>
            <a:r>
              <a:rPr lang="en-US" sz="2400"/>
              <a:t>It was d</a:t>
            </a:r>
            <a:r>
              <a:rPr lang="en-US" sz="2400" b="0" i="0" u="none" strike="noStrike" cap="none">
                <a:solidFill>
                  <a:schemeClr val="dk1"/>
                </a:solidFill>
                <a:latin typeface="Georgia"/>
                <a:ea typeface="Georgia"/>
                <a:cs typeface="Georgia"/>
                <a:sym typeface="Georgia"/>
              </a:rPr>
              <a:t>eveloped at IBM by Donald D. Chamberlin and Raymond Boyce in the early </a:t>
            </a:r>
            <a:r>
              <a:rPr lang="en-US" sz="2400"/>
              <a:t>19</a:t>
            </a:r>
            <a:r>
              <a:rPr lang="en-US" sz="2400" b="0" i="0" u="none" strike="noStrike" cap="none">
                <a:solidFill>
                  <a:schemeClr val="dk1"/>
                </a:solidFill>
                <a:latin typeface="Georgia"/>
                <a:ea typeface="Georgia"/>
                <a:cs typeface="Georgia"/>
                <a:sym typeface="Georgia"/>
              </a:rPr>
              <a:t>70s.</a:t>
            </a:r>
            <a:br>
              <a:rPr lang="en-US" sz="2400"/>
            </a:br>
            <a:endParaRPr sz="2400"/>
          </a:p>
          <a:p>
            <a:pPr marL="0" marR="0" lvl="0" indent="0" algn="l" rtl="0">
              <a:lnSpc>
                <a:spcPct val="104000"/>
              </a:lnSpc>
              <a:spcBef>
                <a:spcPts val="1200"/>
              </a:spcBef>
              <a:spcAft>
                <a:spcPts val="0"/>
              </a:spcAft>
              <a:buNone/>
            </a:pPr>
            <a:r>
              <a:rPr lang="en-US" sz="2400" b="0" i="0" u="none" strike="noStrike" cap="none">
                <a:solidFill>
                  <a:schemeClr val="dk1"/>
                </a:solidFill>
                <a:latin typeface="Georgia"/>
                <a:ea typeface="Georgia"/>
                <a:cs typeface="Georgia"/>
                <a:sym typeface="Georgia"/>
              </a:rPr>
              <a:t>There are a number of different types </a:t>
            </a:r>
            <a:r>
              <a:rPr lang="en-US" sz="2400"/>
              <a:t>of</a:t>
            </a:r>
            <a:r>
              <a:rPr lang="en-US" sz="2400" b="0" i="0" u="none" strike="noStrike" cap="none">
                <a:solidFill>
                  <a:schemeClr val="dk1"/>
                </a:solidFill>
                <a:latin typeface="Georgia"/>
                <a:ea typeface="Georgia"/>
                <a:cs typeface="Georgia"/>
                <a:sym typeface="Georgia"/>
              </a:rPr>
              <a:t> SQL </a:t>
            </a:r>
            <a:r>
              <a:rPr lang="en-US" sz="2400"/>
              <a:t>database implementations and platforms</a:t>
            </a:r>
            <a:r>
              <a:rPr lang="en-US" sz="2400" b="0" i="0" u="none" strike="noStrike" cap="none">
                <a:solidFill>
                  <a:schemeClr val="dk1"/>
                </a:solidFill>
                <a:latin typeface="Georgia"/>
                <a:ea typeface="Georgia"/>
                <a:cs typeface="Georgia"/>
                <a:sym typeface="Georgia"/>
              </a:rPr>
              <a:t>, all of which support standard (ANSI) SQL, including:</a:t>
            </a:r>
            <a:br>
              <a:rPr lang="en-US" sz="2400" b="0" i="0" u="none" strike="noStrike" cap="none">
                <a:solidFill>
                  <a:schemeClr val="dk1"/>
                </a:solidFill>
                <a:latin typeface="Georgia"/>
                <a:ea typeface="Georgia"/>
                <a:cs typeface="Georgia"/>
                <a:sym typeface="Georgia"/>
              </a:rPr>
            </a:br>
            <a:endParaRPr sz="2400"/>
          </a:p>
          <a:p>
            <a:pPr marL="914400" marR="0" lvl="0" indent="-381000" algn="l" rtl="0">
              <a:lnSpc>
                <a:spcPct val="104000"/>
              </a:lnSpc>
              <a:spcBef>
                <a:spcPts val="1200"/>
              </a:spcBef>
              <a:spcAft>
                <a:spcPts val="0"/>
              </a:spcAft>
              <a:buClr>
                <a:schemeClr val="dk1"/>
              </a:buClr>
              <a:buSzPts val="2400"/>
              <a:buFont typeface="Georgia"/>
              <a:buChar char="●"/>
            </a:pPr>
            <a:r>
              <a:rPr lang="en-US" sz="2400" b="0" i="0" u="none" strike="noStrike" cap="none">
                <a:solidFill>
                  <a:schemeClr val="dk1"/>
                </a:solidFill>
                <a:latin typeface="Georgia"/>
                <a:ea typeface="Georgia"/>
                <a:cs typeface="Georgia"/>
                <a:sym typeface="Georgia"/>
              </a:rPr>
              <a:t>PostgreSQL </a:t>
            </a:r>
            <a:endParaRPr sz="2400"/>
          </a:p>
          <a:p>
            <a:pPr marL="914400" marR="0" lvl="0" indent="-381000" algn="l" rtl="0">
              <a:lnSpc>
                <a:spcPct val="104000"/>
              </a:lnSpc>
              <a:spcBef>
                <a:spcPts val="0"/>
              </a:spcBef>
              <a:spcAft>
                <a:spcPts val="0"/>
              </a:spcAft>
              <a:buClr>
                <a:schemeClr val="dk1"/>
              </a:buClr>
              <a:buSzPts val="2400"/>
              <a:buFont typeface="Georgia"/>
              <a:buChar char="●"/>
            </a:pPr>
            <a:r>
              <a:rPr lang="en-US" sz="2400" b="0" i="0" u="none" strike="noStrike" cap="none">
                <a:solidFill>
                  <a:schemeClr val="dk1"/>
                </a:solidFill>
                <a:latin typeface="Georgia"/>
                <a:ea typeface="Georgia"/>
                <a:cs typeface="Georgia"/>
                <a:sym typeface="Georgia"/>
              </a:rPr>
              <a:t>MySQL</a:t>
            </a:r>
            <a:endParaRPr sz="2400"/>
          </a:p>
          <a:p>
            <a:pPr marL="914400" marR="0" lvl="0" indent="-381000" algn="l" rtl="0">
              <a:lnSpc>
                <a:spcPct val="104000"/>
              </a:lnSpc>
              <a:spcBef>
                <a:spcPts val="0"/>
              </a:spcBef>
              <a:spcAft>
                <a:spcPts val="0"/>
              </a:spcAft>
              <a:buClr>
                <a:schemeClr val="dk1"/>
              </a:buClr>
              <a:buSzPts val="2400"/>
              <a:buFont typeface="Georgia"/>
              <a:buChar char="●"/>
            </a:pPr>
            <a:r>
              <a:rPr lang="en-US" sz="2400" b="0" i="0" u="none" strike="noStrike" cap="none">
                <a:solidFill>
                  <a:schemeClr val="dk1"/>
                </a:solidFill>
                <a:latin typeface="Georgia"/>
                <a:ea typeface="Georgia"/>
                <a:cs typeface="Georgia"/>
                <a:sym typeface="Georgia"/>
              </a:rPr>
              <a:t>MS SQL</a:t>
            </a:r>
            <a:endParaRPr sz="2400"/>
          </a:p>
          <a:p>
            <a:pPr marL="914400" marR="0" lvl="0" indent="-381000" algn="l" rtl="0">
              <a:lnSpc>
                <a:spcPct val="104000"/>
              </a:lnSpc>
              <a:spcBef>
                <a:spcPts val="0"/>
              </a:spcBef>
              <a:spcAft>
                <a:spcPts val="0"/>
              </a:spcAft>
              <a:buClr>
                <a:schemeClr val="dk1"/>
              </a:buClr>
              <a:buSzPts val="2400"/>
              <a:buFont typeface="Georgia"/>
              <a:buChar char="●"/>
            </a:pPr>
            <a:r>
              <a:rPr lang="en-US" sz="2400" b="0" i="0" u="none" strike="noStrike" cap="none">
                <a:solidFill>
                  <a:schemeClr val="dk1"/>
                </a:solidFill>
                <a:latin typeface="Georgia"/>
                <a:ea typeface="Georgia"/>
                <a:cs typeface="Georgia"/>
                <a:sym typeface="Georgia"/>
              </a:rPr>
              <a:t>Oracle</a:t>
            </a:r>
            <a:endParaRPr sz="2400"/>
          </a:p>
          <a:p>
            <a:pPr marL="0" marR="0" lvl="0" indent="0" algn="l" rtl="0">
              <a:lnSpc>
                <a:spcPct val="104000"/>
              </a:lnSpc>
              <a:spcBef>
                <a:spcPts val="600"/>
              </a:spcBef>
              <a:spcAft>
                <a:spcPts val="0"/>
              </a:spcAft>
              <a:buNone/>
            </a:pPr>
            <a:endParaRPr sz="2400"/>
          </a:p>
          <a:p>
            <a:pPr marL="0" marR="0" lvl="0" indent="0" algn="l" rtl="0">
              <a:lnSpc>
                <a:spcPct val="104000"/>
              </a:lnSpc>
              <a:spcBef>
                <a:spcPts val="1200"/>
              </a:spcBef>
              <a:spcAft>
                <a:spcPts val="0"/>
              </a:spcAft>
              <a:buNone/>
            </a:pPr>
            <a:endParaRPr sz="2400" b="0" i="0" u="none" strike="noStrike" cap="none">
              <a:solidFill>
                <a:schemeClr val="dk1"/>
              </a:solidFill>
              <a:latin typeface="Georgia"/>
              <a:ea typeface="Georgia"/>
              <a:cs typeface="Georgia"/>
              <a:sym typeface="Georgia"/>
            </a:endParaRPr>
          </a:p>
        </p:txBody>
      </p:sp>
      <p:pic>
        <p:nvPicPr>
          <p:cNvPr id="1205" name="Google Shape;1205;p157" descr="Image result for SQL logo"/>
          <p:cNvPicPr preferRelativeResize="0"/>
          <p:nvPr/>
        </p:nvPicPr>
        <p:blipFill rotWithShape="1">
          <a:blip r:embed="rId3">
            <a:alphaModFix/>
          </a:blip>
          <a:srcRect/>
          <a:stretch/>
        </p:blipFill>
        <p:spPr>
          <a:xfrm>
            <a:off x="9602744" y="4200276"/>
            <a:ext cx="2173600" cy="1564122"/>
          </a:xfrm>
          <a:prstGeom prst="rect">
            <a:avLst/>
          </a:prstGeom>
          <a:noFill/>
          <a:ln>
            <a:noFill/>
          </a:ln>
        </p:spPr>
      </p:pic>
      <p:sp>
        <p:nvSpPr>
          <p:cNvPr id="1206" name="Google Shape;1206;p157"/>
          <p:cNvSpPr txBox="1"/>
          <p:nvPr/>
        </p:nvSpPr>
        <p:spPr>
          <a:xfrm>
            <a:off x="4600363" y="6846707"/>
            <a:ext cx="3821431" cy="246221"/>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Font typeface="Arial"/>
              <a:buNone/>
            </a:pPr>
            <a:endParaRPr sz="1000" b="0" i="0" u="none" strike="noStrike" cap="none">
              <a:solidFill>
                <a:schemeClr val="dk1"/>
              </a:solidFill>
              <a:latin typeface="Arial"/>
              <a:ea typeface="Arial"/>
              <a:cs typeface="Arial"/>
              <a:sym typeface="Arial"/>
            </a:endParaRPr>
          </a:p>
        </p:txBody>
      </p:sp>
    </p:spTree>
  </p:cSld>
  <p:clrMapOvr>
    <a:masterClrMapping/>
  </p:clrMapOvr>
  <p:transition spd="med">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158"/>
          <p:cNvSpPr txBox="1">
            <a:spLocks noGrp="1"/>
          </p:cNvSpPr>
          <p:nvPr>
            <p:ph type="title"/>
          </p:nvPr>
        </p:nvSpPr>
        <p:spPr>
          <a:xfrm>
            <a:off x="495928" y="596673"/>
            <a:ext cx="11838600" cy="72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BASIC SQL</a:t>
            </a:r>
            <a:endParaRPr sz="3200" b="1" i="0" u="none" strike="noStrike" cap="none">
              <a:solidFill>
                <a:schemeClr val="dk1"/>
              </a:solidFill>
              <a:latin typeface="Oswald"/>
              <a:ea typeface="Oswald"/>
              <a:cs typeface="Oswald"/>
              <a:sym typeface="Oswald"/>
            </a:endParaRPr>
          </a:p>
        </p:txBody>
      </p:sp>
      <p:sp>
        <p:nvSpPr>
          <p:cNvPr id="1212" name="Google Shape;1212;p158"/>
          <p:cNvSpPr txBox="1"/>
          <p:nvPr/>
        </p:nvSpPr>
        <p:spPr>
          <a:xfrm>
            <a:off x="4600363" y="6846707"/>
            <a:ext cx="3821400" cy="2463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Font typeface="Arial"/>
              <a:buNone/>
            </a:pPr>
            <a:r>
              <a:rPr lang="en-US" sz="1000" b="1" i="0" u="none" strike="noStrike" cap="none">
                <a:solidFill>
                  <a:srgbClr val="000000"/>
                </a:solidFill>
                <a:latin typeface="Arial"/>
                <a:ea typeface="Arial"/>
                <a:cs typeface="Arial"/>
                <a:sym typeface="Arial"/>
              </a:rPr>
              <a:t>Sources</a:t>
            </a:r>
            <a:r>
              <a:rPr lang="en-US" sz="1000" b="0" i="0" u="none" strike="noStrike" cap="none">
                <a:solidFill>
                  <a:srgbClr val="000000"/>
                </a:solidFill>
                <a:latin typeface="Arial"/>
                <a:ea typeface="Arial"/>
                <a:cs typeface="Arial"/>
                <a:sym typeface="Arial"/>
              </a:rPr>
              <a:t>:  </a:t>
            </a:r>
            <a:r>
              <a:rPr lang="en-US" sz="1000" b="0" i="0" u="sng" strike="noStrike" cap="none">
                <a:solidFill>
                  <a:schemeClr val="hlink"/>
                </a:solidFill>
                <a:latin typeface="Arial"/>
                <a:ea typeface="Arial"/>
                <a:cs typeface="Arial"/>
                <a:sym typeface="Arial"/>
                <a:hlinkClick r:id="rId3"/>
              </a:rPr>
              <a:t>https://goo.gl/ANp296</a:t>
            </a:r>
            <a:r>
              <a:rPr lang="en-US" sz="1000" b="0" i="0" u="none" strike="noStrike" cap="none">
                <a:solidFill>
                  <a:schemeClr val="dk1"/>
                </a:solidFill>
                <a:latin typeface="Arial"/>
                <a:ea typeface="Arial"/>
                <a:cs typeface="Arial"/>
                <a:sym typeface="Arial"/>
              </a:rPr>
              <a:t> </a:t>
            </a:r>
            <a:endParaRPr sz="1000" b="0" i="0" u="none" strike="noStrike" cap="none">
              <a:solidFill>
                <a:schemeClr val="dk1"/>
              </a:solidFill>
              <a:latin typeface="Arial"/>
              <a:ea typeface="Arial"/>
              <a:cs typeface="Arial"/>
              <a:sym typeface="Arial"/>
            </a:endParaRPr>
          </a:p>
        </p:txBody>
      </p:sp>
      <p:pic>
        <p:nvPicPr>
          <p:cNvPr id="1213" name="Google Shape;1213;p158">
            <a:hlinkClick r:id="rId3"/>
          </p:cNvPr>
          <p:cNvPicPr preferRelativeResize="0"/>
          <p:nvPr/>
        </p:nvPicPr>
        <p:blipFill>
          <a:blip r:embed="rId4">
            <a:alphaModFix/>
          </a:blip>
          <a:stretch>
            <a:fillRect/>
          </a:stretch>
        </p:blipFill>
        <p:spPr>
          <a:xfrm>
            <a:off x="2359025" y="1548373"/>
            <a:ext cx="8286750" cy="4705350"/>
          </a:xfrm>
          <a:prstGeom prst="rect">
            <a:avLst/>
          </a:prstGeom>
          <a:noFill/>
          <a:ln>
            <a:noFill/>
          </a:ln>
        </p:spPr>
      </p:pic>
    </p:spTree>
  </p:cSld>
  <p:clrMapOvr>
    <a:masterClrMapping/>
  </p:clrMapOvr>
  <p:transition spd="med">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sp>
        <p:nvSpPr>
          <p:cNvPr id="1218" name="Google Shape;1218;p159"/>
          <p:cNvSpPr txBox="1">
            <a:spLocks noGrp="1"/>
          </p:cNvSpPr>
          <p:nvPr>
            <p:ph type="title"/>
          </p:nvPr>
        </p:nvSpPr>
        <p:spPr>
          <a:xfrm>
            <a:off x="495928" y="596673"/>
            <a:ext cx="11838716" cy="72473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EXCEL </a:t>
            </a:r>
            <a:r>
              <a:rPr lang="en-US"/>
              <a:t>VS.</a:t>
            </a:r>
            <a:r>
              <a:rPr lang="en-US" sz="3200" b="1" i="0" u="none" strike="noStrike" cap="none">
                <a:solidFill>
                  <a:schemeClr val="dk1"/>
                </a:solidFill>
                <a:latin typeface="Oswald"/>
                <a:ea typeface="Oswald"/>
                <a:cs typeface="Oswald"/>
                <a:sym typeface="Oswald"/>
              </a:rPr>
              <a:t> SQL</a:t>
            </a:r>
            <a:endParaRPr sz="3200" b="1" i="0" u="none" strike="noStrike" cap="none">
              <a:solidFill>
                <a:schemeClr val="dk1"/>
              </a:solidFill>
              <a:latin typeface="Oswald"/>
              <a:ea typeface="Oswald"/>
              <a:cs typeface="Oswald"/>
              <a:sym typeface="Oswald"/>
            </a:endParaRPr>
          </a:p>
        </p:txBody>
      </p:sp>
      <p:sp>
        <p:nvSpPr>
          <p:cNvPr id="1219" name="Google Shape;1219;p159"/>
          <p:cNvSpPr txBox="1">
            <a:spLocks noGrp="1"/>
          </p:cNvSpPr>
          <p:nvPr>
            <p:ph type="body" idx="1"/>
          </p:nvPr>
        </p:nvSpPr>
        <p:spPr>
          <a:xfrm>
            <a:off x="591720" y="1477053"/>
            <a:ext cx="11637223" cy="5108021"/>
          </a:xfrm>
          <a:prstGeom prst="rect">
            <a:avLst/>
          </a:prstGeom>
          <a:noFill/>
          <a:ln>
            <a:noFill/>
          </a:ln>
        </p:spPr>
        <p:txBody>
          <a:bodyPr spcFirstLastPara="1" wrap="square" lIns="0" tIns="0" rIns="0" bIns="0" anchor="t" anchorCtr="0">
            <a:noAutofit/>
          </a:bodyPr>
          <a:lstStyle/>
          <a:p>
            <a:pPr marL="0" marR="0" lvl="0" indent="0" rtl="0">
              <a:lnSpc>
                <a:spcPct val="150000"/>
              </a:lnSpc>
              <a:spcBef>
                <a:spcPts val="0"/>
              </a:spcBef>
              <a:spcAft>
                <a:spcPts val="0"/>
              </a:spcAft>
              <a:buNone/>
            </a:pPr>
            <a:r>
              <a:rPr lang="en-US" sz="2400">
                <a:solidFill>
                  <a:srgbClr val="000000"/>
                </a:solidFill>
              </a:rPr>
              <a:t>Why do we need SQL when we have Excel?</a:t>
            </a:r>
            <a:endParaRPr sz="2400">
              <a:solidFill>
                <a:srgbClr val="000000"/>
              </a:solidFill>
            </a:endParaRPr>
          </a:p>
          <a:p>
            <a:pPr marL="0" marR="0" lvl="0" indent="0" rtl="0">
              <a:lnSpc>
                <a:spcPct val="150000"/>
              </a:lnSpc>
              <a:spcBef>
                <a:spcPts val="0"/>
              </a:spcBef>
              <a:spcAft>
                <a:spcPts val="0"/>
              </a:spcAft>
              <a:buNone/>
            </a:pPr>
            <a:endParaRPr sz="2400">
              <a:solidFill>
                <a:srgbClr val="000000"/>
              </a:solidFill>
            </a:endParaRPr>
          </a:p>
          <a:p>
            <a:pPr marL="457200" marR="0" lvl="0" indent="-381000" rtl="0">
              <a:lnSpc>
                <a:spcPct val="150000"/>
              </a:lnSpc>
              <a:spcBef>
                <a:spcPts val="0"/>
              </a:spcBef>
              <a:spcAft>
                <a:spcPts val="0"/>
              </a:spcAft>
              <a:buClr>
                <a:srgbClr val="000000"/>
              </a:buClr>
              <a:buSzPts val="2400"/>
              <a:buChar char="●"/>
            </a:pPr>
            <a:r>
              <a:rPr lang="en-US" sz="2400" i="0" u="none" strike="noStrike" cap="none">
                <a:solidFill>
                  <a:srgbClr val="000000"/>
                </a:solidFill>
              </a:rPr>
              <a:t>Excel is limited by </a:t>
            </a:r>
            <a:r>
              <a:rPr lang="en-US" sz="2400">
                <a:solidFill>
                  <a:srgbClr val="000000"/>
                </a:solidFill>
              </a:rPr>
              <a:t>your computer’s</a:t>
            </a:r>
            <a:r>
              <a:rPr lang="en-US" sz="2400" i="0" u="none" strike="noStrike" cap="none">
                <a:solidFill>
                  <a:srgbClr val="000000"/>
                </a:solidFill>
              </a:rPr>
              <a:t> available memory and system resources.</a:t>
            </a:r>
            <a:r>
              <a:rPr lang="en-US" sz="2400">
                <a:solidFill>
                  <a:srgbClr val="000000"/>
                </a:solidFill>
              </a:rPr>
              <a:t> </a:t>
            </a:r>
            <a:endParaRPr sz="2400">
              <a:solidFill>
                <a:srgbClr val="000000"/>
              </a:solidFill>
            </a:endParaRPr>
          </a:p>
          <a:p>
            <a:pPr marL="457200" marR="0" lvl="0" indent="-381000" rtl="0">
              <a:lnSpc>
                <a:spcPct val="150000"/>
              </a:lnSpc>
              <a:spcBef>
                <a:spcPts val="0"/>
              </a:spcBef>
              <a:spcAft>
                <a:spcPts val="0"/>
              </a:spcAft>
              <a:buClr>
                <a:srgbClr val="000000"/>
              </a:buClr>
              <a:buSzPts val="2400"/>
              <a:buChar char="●"/>
            </a:pPr>
            <a:r>
              <a:rPr lang="en-US" sz="2400" i="0" u="none" strike="noStrike" cap="none">
                <a:solidFill>
                  <a:srgbClr val="000000"/>
                </a:solidFill>
              </a:rPr>
              <a:t>Excel has a </a:t>
            </a:r>
            <a:r>
              <a:rPr lang="en-US" sz="2400">
                <a:solidFill>
                  <a:srgbClr val="000000"/>
                </a:solidFill>
              </a:rPr>
              <a:t>fixed upper </a:t>
            </a:r>
            <a:r>
              <a:rPr lang="en-US" sz="2400" b="1" i="0" u="none" strike="noStrike" cap="none">
                <a:solidFill>
                  <a:srgbClr val="000000"/>
                </a:solidFill>
              </a:rPr>
              <a:t>limit</a:t>
            </a:r>
            <a:r>
              <a:rPr lang="en-US" sz="2400" i="0" u="none" strike="noStrike" cap="none">
                <a:solidFill>
                  <a:srgbClr val="000000"/>
                </a:solidFill>
              </a:rPr>
              <a:t> of </a:t>
            </a:r>
            <a:r>
              <a:rPr lang="en-US" sz="2400" b="1" i="0" u="none" strike="noStrike" cap="none">
                <a:solidFill>
                  <a:srgbClr val="000000"/>
                </a:solidFill>
              </a:rPr>
              <a:t>1,048,576 rows</a:t>
            </a:r>
            <a:r>
              <a:rPr lang="en-US" sz="2400" i="0" u="none" strike="noStrike" cap="none">
                <a:solidFill>
                  <a:srgbClr val="000000"/>
                </a:solidFill>
              </a:rPr>
              <a:t> and </a:t>
            </a:r>
            <a:r>
              <a:rPr lang="en-US" sz="2400" b="1" i="0" u="none" strike="noStrike" cap="none">
                <a:solidFill>
                  <a:srgbClr val="000000"/>
                </a:solidFill>
              </a:rPr>
              <a:t>16,384 columns</a:t>
            </a:r>
            <a:r>
              <a:rPr lang="en-US" sz="2400" i="0" u="none" strike="noStrike" cap="none">
                <a:solidFill>
                  <a:srgbClr val="000000"/>
                </a:solidFill>
              </a:rPr>
              <a:t>. </a:t>
            </a:r>
            <a:endParaRPr sz="2400" i="0" u="none" strike="noStrike" cap="none">
              <a:solidFill>
                <a:srgbClr val="000000"/>
              </a:solidFill>
            </a:endParaRPr>
          </a:p>
          <a:p>
            <a:pPr marL="457200" marR="0" lvl="0" indent="0" rtl="0">
              <a:lnSpc>
                <a:spcPct val="150000"/>
              </a:lnSpc>
              <a:spcBef>
                <a:spcPts val="0"/>
              </a:spcBef>
              <a:spcAft>
                <a:spcPts val="0"/>
              </a:spcAft>
              <a:buNone/>
            </a:pPr>
            <a:endParaRPr sz="2400">
              <a:solidFill>
                <a:srgbClr val="000000"/>
              </a:solidFill>
            </a:endParaRPr>
          </a:p>
          <a:p>
            <a:pPr marL="0" marR="0" lvl="0" indent="0" rtl="0">
              <a:lnSpc>
                <a:spcPct val="150000"/>
              </a:lnSpc>
              <a:spcBef>
                <a:spcPts val="0"/>
              </a:spcBef>
              <a:spcAft>
                <a:spcPts val="0"/>
              </a:spcAft>
              <a:buNone/>
            </a:pPr>
            <a:r>
              <a:rPr lang="en-US" sz="2400">
                <a:solidFill>
                  <a:srgbClr val="000000"/>
                </a:solidFill>
              </a:rPr>
              <a:t>In other words, Excel is a local tool that is not able to capably manage or interact with very large datasets. </a:t>
            </a:r>
            <a:r>
              <a:rPr lang="en-US" sz="2400" i="1" u="none" strike="noStrike" cap="none">
                <a:solidFill>
                  <a:srgbClr val="000000"/>
                </a:solidFill>
              </a:rPr>
              <a:t>This is when SQL steps in!</a:t>
            </a:r>
            <a:endParaRPr sz="2400" i="1">
              <a:solidFill>
                <a:srgbClr val="000000"/>
              </a:solidFill>
            </a:endParaRPr>
          </a:p>
          <a:p>
            <a:pPr marL="0" marR="0" lvl="0" indent="0" rtl="0">
              <a:lnSpc>
                <a:spcPct val="150000"/>
              </a:lnSpc>
              <a:spcBef>
                <a:spcPts val="1200"/>
              </a:spcBef>
              <a:spcAft>
                <a:spcPts val="0"/>
              </a:spcAft>
              <a:buNone/>
            </a:pPr>
            <a:endParaRPr sz="2400" b="0" i="0" u="none" strike="noStrike" cap="none">
              <a:solidFill>
                <a:schemeClr val="dk1"/>
              </a:solidFill>
              <a:latin typeface="Georgia"/>
              <a:ea typeface="Georgia"/>
              <a:cs typeface="Georgia"/>
              <a:sym typeface="Georgia"/>
            </a:endParaRPr>
          </a:p>
        </p:txBody>
      </p:sp>
    </p:spTree>
  </p:cSld>
  <p:clrMapOvr>
    <a:masterClrMapping/>
  </p:clrMapOvr>
  <p:transition spd="med">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sp>
        <p:nvSpPr>
          <p:cNvPr id="1224" name="Google Shape;1224;p160"/>
          <p:cNvSpPr txBox="1">
            <a:spLocks noGrp="1"/>
          </p:cNvSpPr>
          <p:nvPr>
            <p:ph type="title"/>
          </p:nvPr>
        </p:nvSpPr>
        <p:spPr>
          <a:xfrm>
            <a:off x="495928" y="596673"/>
            <a:ext cx="11838600" cy="72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Font typeface="Oswald"/>
              <a:buNone/>
            </a:pPr>
            <a:r>
              <a:rPr lang="en-US" sz="3200" b="1" i="0" u="none" strike="noStrike" cap="none">
                <a:solidFill>
                  <a:schemeClr val="dk1"/>
                </a:solidFill>
                <a:latin typeface="Oswald"/>
                <a:ea typeface="Oswald"/>
                <a:cs typeface="Oswald"/>
                <a:sym typeface="Oswald"/>
              </a:rPr>
              <a:t>EXCEL </a:t>
            </a:r>
            <a:r>
              <a:rPr lang="en-US"/>
              <a:t>VS.</a:t>
            </a:r>
            <a:r>
              <a:rPr lang="en-US" sz="3200" b="1" i="0" u="none" strike="noStrike" cap="none">
                <a:solidFill>
                  <a:schemeClr val="dk1"/>
                </a:solidFill>
                <a:latin typeface="Oswald"/>
                <a:ea typeface="Oswald"/>
                <a:cs typeface="Oswald"/>
                <a:sym typeface="Oswald"/>
              </a:rPr>
              <a:t> SQL</a:t>
            </a:r>
            <a:endParaRPr sz="3200" b="1" i="0" u="none" strike="noStrike" cap="none">
              <a:solidFill>
                <a:schemeClr val="dk1"/>
              </a:solidFill>
              <a:latin typeface="Oswald"/>
              <a:ea typeface="Oswald"/>
              <a:cs typeface="Oswald"/>
              <a:sym typeface="Oswald"/>
            </a:endParaRPr>
          </a:p>
        </p:txBody>
      </p:sp>
      <p:sp>
        <p:nvSpPr>
          <p:cNvPr id="1225" name="Google Shape;1225;p160"/>
          <p:cNvSpPr txBox="1">
            <a:spLocks noGrp="1"/>
          </p:cNvSpPr>
          <p:nvPr>
            <p:ph type="body" idx="1"/>
          </p:nvPr>
        </p:nvSpPr>
        <p:spPr>
          <a:xfrm>
            <a:off x="596570" y="1321478"/>
            <a:ext cx="11637300" cy="5108100"/>
          </a:xfrm>
          <a:prstGeom prst="rect">
            <a:avLst/>
          </a:prstGeom>
          <a:noFill/>
          <a:ln>
            <a:noFill/>
          </a:ln>
        </p:spPr>
        <p:txBody>
          <a:bodyPr spcFirstLastPara="1" wrap="square" lIns="0" tIns="0" rIns="0" bIns="0" anchor="t" anchorCtr="0">
            <a:noAutofit/>
          </a:bodyPr>
          <a:lstStyle/>
          <a:p>
            <a:pPr marL="0" marR="0" lvl="0" indent="0" rtl="0">
              <a:lnSpc>
                <a:spcPct val="150000"/>
              </a:lnSpc>
              <a:spcBef>
                <a:spcPts val="1200"/>
              </a:spcBef>
              <a:spcAft>
                <a:spcPts val="0"/>
              </a:spcAft>
              <a:buNone/>
            </a:pPr>
            <a:r>
              <a:rPr lang="en-US" sz="2400">
                <a:solidFill>
                  <a:srgbClr val="000000"/>
                </a:solidFill>
              </a:rPr>
              <a:t>What can SQL do that Excel can’t?	</a:t>
            </a:r>
            <a:endParaRPr sz="2400">
              <a:solidFill>
                <a:srgbClr val="000000"/>
              </a:solidFill>
            </a:endParaRPr>
          </a:p>
          <a:p>
            <a:pPr marL="203200" marR="0" lvl="0" indent="-177800" rtl="0">
              <a:lnSpc>
                <a:spcPct val="150000"/>
              </a:lnSpc>
              <a:spcBef>
                <a:spcPts val="1200"/>
              </a:spcBef>
              <a:spcAft>
                <a:spcPts val="0"/>
              </a:spcAft>
              <a:buClr>
                <a:srgbClr val="000000"/>
              </a:buClr>
              <a:buSzPts val="2400"/>
              <a:buFont typeface="Georgia"/>
              <a:buChar char="●"/>
            </a:pPr>
            <a:r>
              <a:rPr lang="en-US" sz="2400">
                <a:solidFill>
                  <a:srgbClr val="000000"/>
                </a:solidFill>
              </a:rPr>
              <a:t> 	</a:t>
            </a:r>
            <a:r>
              <a:rPr lang="en-US" sz="2400" i="0" u="none" strike="noStrike" cap="none">
                <a:solidFill>
                  <a:srgbClr val="000000"/>
                </a:solidFill>
              </a:rPr>
              <a:t>SQL can rapidly navigate databases and query, retrieve, and aggregate </a:t>
            </a:r>
            <a:r>
              <a:rPr lang="en-US" sz="2400" b="1" i="0" u="none" strike="noStrike" cap="none">
                <a:solidFill>
                  <a:srgbClr val="000000"/>
                </a:solidFill>
              </a:rPr>
              <a:t>millions</a:t>
            </a:r>
            <a:r>
              <a:rPr lang="en-US" sz="2400" i="0" u="none" strike="noStrike" cap="none">
                <a:solidFill>
                  <a:srgbClr val="000000"/>
                </a:solidFill>
              </a:rPr>
              <a:t> of records. </a:t>
            </a:r>
            <a:endParaRPr sz="2400">
              <a:solidFill>
                <a:srgbClr val="000000"/>
              </a:solidFill>
            </a:endParaRPr>
          </a:p>
          <a:p>
            <a:pPr marL="203200" marR="0" lvl="0" indent="-177800" rtl="0">
              <a:lnSpc>
                <a:spcPct val="150000"/>
              </a:lnSpc>
              <a:spcBef>
                <a:spcPts val="1200"/>
              </a:spcBef>
              <a:spcAft>
                <a:spcPts val="0"/>
              </a:spcAft>
              <a:buClr>
                <a:srgbClr val="000000"/>
              </a:buClr>
              <a:buSzPts val="2400"/>
              <a:buFont typeface="Georgia"/>
              <a:buChar char="●"/>
            </a:pPr>
            <a:r>
              <a:rPr lang="en-US" sz="2400">
                <a:solidFill>
                  <a:srgbClr val="000000"/>
                </a:solidFill>
              </a:rPr>
              <a:t> 	</a:t>
            </a:r>
            <a:r>
              <a:rPr lang="en-US" sz="2400" i="0" u="none" strike="noStrike" cap="none">
                <a:solidFill>
                  <a:srgbClr val="000000"/>
                </a:solidFill>
              </a:rPr>
              <a:t>SQL is also more adept t</a:t>
            </a:r>
            <a:r>
              <a:rPr lang="en-US" sz="2400">
                <a:solidFill>
                  <a:srgbClr val="000000"/>
                </a:solidFill>
              </a:rPr>
              <a:t>han Excel</a:t>
            </a:r>
            <a:r>
              <a:rPr lang="en-US" sz="2400" i="0" u="none" strike="noStrike" cap="none">
                <a:solidFill>
                  <a:srgbClr val="000000"/>
                </a:solidFill>
              </a:rPr>
              <a:t> at creating data flows for cleaning and preparing data at high volumes. </a:t>
            </a:r>
            <a:endParaRPr sz="2400">
              <a:solidFill>
                <a:srgbClr val="000000"/>
              </a:solidFill>
            </a:endParaRPr>
          </a:p>
          <a:p>
            <a:pPr marL="203200" marR="0" lvl="0" indent="-177800" rtl="0">
              <a:lnSpc>
                <a:spcPct val="150000"/>
              </a:lnSpc>
              <a:spcBef>
                <a:spcPts val="0"/>
              </a:spcBef>
              <a:spcAft>
                <a:spcPts val="0"/>
              </a:spcAft>
              <a:buClr>
                <a:srgbClr val="000000"/>
              </a:buClr>
              <a:buSzPts val="2400"/>
              <a:buFont typeface="Georgia"/>
              <a:buChar char="●"/>
            </a:pPr>
            <a:r>
              <a:rPr lang="en-US" sz="2400">
                <a:solidFill>
                  <a:srgbClr val="000000"/>
                </a:solidFill>
              </a:rPr>
              <a:t> 	</a:t>
            </a:r>
            <a:r>
              <a:rPr lang="en-US" sz="2400" i="0" u="none" strike="noStrike" cap="none">
                <a:solidFill>
                  <a:srgbClr val="000000"/>
                </a:solidFill>
              </a:rPr>
              <a:t>SQL is </a:t>
            </a:r>
            <a:r>
              <a:rPr lang="en-US" sz="2400" u="none" strike="noStrike" cap="none">
                <a:solidFill>
                  <a:srgbClr val="000000"/>
                </a:solidFill>
              </a:rPr>
              <a:t>the</a:t>
            </a:r>
            <a:r>
              <a:rPr lang="en-US" sz="2400" i="0" u="none" strike="noStrike" cap="none">
                <a:solidFill>
                  <a:srgbClr val="000000"/>
                </a:solidFill>
              </a:rPr>
              <a:t> industry standard for data query and retrieval.</a:t>
            </a:r>
            <a:endParaRPr sz="2400">
              <a:solidFill>
                <a:srgbClr val="000000"/>
              </a:solidFill>
            </a:endParaRPr>
          </a:p>
          <a:p>
            <a:pPr marL="203200" marR="0" lvl="0" indent="-25400" rtl="0">
              <a:lnSpc>
                <a:spcPct val="150000"/>
              </a:lnSpc>
              <a:spcBef>
                <a:spcPts val="1200"/>
              </a:spcBef>
              <a:spcAft>
                <a:spcPts val="0"/>
              </a:spcAft>
              <a:buClr>
                <a:schemeClr val="dk1"/>
              </a:buClr>
              <a:buSzPts val="2800"/>
              <a:buFont typeface="Georgia"/>
              <a:buNone/>
            </a:pPr>
            <a:endParaRPr sz="2400" b="0" i="0" u="none" strike="noStrike" cap="none">
              <a:solidFill>
                <a:schemeClr val="dk1"/>
              </a:solidFill>
              <a:latin typeface="Georgia"/>
              <a:ea typeface="Georgia"/>
              <a:cs typeface="Georgia"/>
              <a:sym typeface="Georgia"/>
            </a:endParaRPr>
          </a:p>
        </p:txBody>
      </p:sp>
    </p:spTree>
  </p:cSld>
  <p:clrMapOvr>
    <a:masterClrMapping/>
  </p:clrMapOvr>
  <p:transition spd="med">
    <p:fade thruBlk="1"/>
  </p:transition>
</p:sld>
</file>

<file path=ppt/theme/theme1.xml><?xml version="1.0" encoding="utf-8"?>
<a:theme xmlns:a="http://schemas.openxmlformats.org/drawingml/2006/main" name="GA AN v3.01">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GA AN v3.0">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1939</Words>
  <Application>Microsoft Macintosh PowerPoint</Application>
  <PresentationFormat>Custom</PresentationFormat>
  <Paragraphs>346</Paragraphs>
  <Slides>40</Slides>
  <Notes>40</Notes>
  <HiddenSlides>0</HiddenSlides>
  <MMClips>0</MMClips>
  <ScaleCrop>false</ScaleCrop>
  <HeadingPairs>
    <vt:vector size="6" baseType="variant">
      <vt:variant>
        <vt:lpstr>Fonts Used</vt:lpstr>
      </vt:variant>
      <vt:variant>
        <vt:i4>11</vt:i4>
      </vt:variant>
      <vt:variant>
        <vt:lpstr>Theme</vt:lpstr>
      </vt:variant>
      <vt:variant>
        <vt:i4>5</vt:i4>
      </vt:variant>
      <vt:variant>
        <vt:lpstr>Slide Titles</vt:lpstr>
      </vt:variant>
      <vt:variant>
        <vt:i4>40</vt:i4>
      </vt:variant>
    </vt:vector>
  </HeadingPairs>
  <TitlesOfParts>
    <vt:vector size="56" baseType="lpstr">
      <vt:lpstr>Roboto Mono</vt:lpstr>
      <vt:lpstr>Calibri</vt:lpstr>
      <vt:lpstr>Arial</vt:lpstr>
      <vt:lpstr>Merriweather Sans</vt:lpstr>
      <vt:lpstr>Helvetica Neue</vt:lpstr>
      <vt:lpstr>Roboto</vt:lpstr>
      <vt:lpstr>Courier New</vt:lpstr>
      <vt:lpstr>Impact</vt:lpstr>
      <vt:lpstr>Noto Sans Symbols</vt:lpstr>
      <vt:lpstr>Georgia</vt:lpstr>
      <vt:lpstr>Oswald</vt:lpstr>
      <vt:lpstr>GA AN v3.01</vt:lpstr>
      <vt:lpstr>White</vt:lpstr>
      <vt:lpstr>White</vt:lpstr>
      <vt:lpstr>GA AN v3.0</vt:lpstr>
      <vt:lpstr>White</vt:lpstr>
      <vt:lpstr>PowerPoint Presentation</vt:lpstr>
      <vt:lpstr>PowerPoint Presentation</vt:lpstr>
      <vt:lpstr>FUNDAMENTALS OF DATABASES AND SQL</vt:lpstr>
      <vt:lpstr>FUNDAMENTALS OF DATABASES AND SQL</vt:lpstr>
      <vt:lpstr>DATA ANALYTICS: AGILE WRANGLING</vt:lpstr>
      <vt:lpstr>BASIC SQL</vt:lpstr>
      <vt:lpstr>BASIC SQL</vt:lpstr>
      <vt:lpstr>EXCEL VS. SQL</vt:lpstr>
      <vt:lpstr>EXCEL VS. SQL</vt:lpstr>
      <vt:lpstr>EXCEL VS. SQL</vt:lpstr>
      <vt:lpstr>EXCEL VS. SQL</vt:lpstr>
      <vt:lpstr>BASIC SQL: ANALYTICS WORKFLOW</vt:lpstr>
      <vt:lpstr>BASIC SQL: POSTGRES</vt:lpstr>
      <vt:lpstr>FUNDAMENTALS OF DATABASES AND SQL</vt:lpstr>
      <vt:lpstr>BASIC SQL: SELECT STATEMENT PREVIEW</vt:lpstr>
      <vt:lpstr>ACTIVITY: NAVIGATING THE ADVENTURE WORKS DATABASE</vt:lpstr>
      <vt:lpstr>DATA DESCRIPTION: ENTITY RELATIONSHIP DIAGRAM (ERD)</vt:lpstr>
      <vt:lpstr>PowerPoint Presentation</vt:lpstr>
      <vt:lpstr>GUIDED PRACTICE: NAVIGATION</vt:lpstr>
      <vt:lpstr>GUIDED PRACTICE: NAVIGATION</vt:lpstr>
      <vt:lpstr>GUIDED PRACTICE: NAVIGATION</vt:lpstr>
      <vt:lpstr>UNDERSTANDING THE ADVENTURE WORKS DATABASE</vt:lpstr>
      <vt:lpstr>FUNDAMENTALS OF DATABASES AND SQL</vt:lpstr>
      <vt:lpstr>BASIC SQL</vt:lpstr>
      <vt:lpstr>BASIC SQL</vt:lpstr>
      <vt:lpstr>BASIC SQL</vt:lpstr>
      <vt:lpstr>BASIC SQL</vt:lpstr>
      <vt:lpstr>BASIC SQL: FILTER WITH WHERE</vt:lpstr>
      <vt:lpstr>BASIC SQL: ORDER BY</vt:lpstr>
      <vt:lpstr>BASIC SQL: MANAGING NUMBERS</vt:lpstr>
      <vt:lpstr>BASIC SQL: DATA VALIDATION</vt:lpstr>
      <vt:lpstr>BASIC SQL: AND, OR, &amp; CAST( )</vt:lpstr>
      <vt:lpstr>FUNDAMENTALS OF DATABASES AND SQL</vt:lpstr>
      <vt:lpstr>INDEPENDENT PRACTICE: BASIC SQL </vt:lpstr>
      <vt:lpstr>FUNDAMENTALS OF DATABASES AND SQL</vt:lpstr>
      <vt:lpstr>REVIEW: FUNDAMENTALS OF DATABASES AND SQL</vt:lpstr>
      <vt:lpstr>PowerPoint Presentation</vt:lpstr>
      <vt:lpstr>FUNDAMENTALS OF DATABASES AND SQL</vt:lpstr>
      <vt:lpstr>FUNDAMENTALS OF DATABASES AND SQL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 INSTRUCTOR PURPOSES ONLY </dc:title>
  <cp:lastModifiedBy>Carrie Andersen</cp:lastModifiedBy>
  <cp:revision>3</cp:revision>
  <dcterms:modified xsi:type="dcterms:W3CDTF">2018-11-05T21:16:32Z</dcterms:modified>
</cp:coreProperties>
</file>